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60" r:id="rId2"/>
    <p:sldId id="262" r:id="rId3"/>
    <p:sldId id="265" r:id="rId4"/>
    <p:sldId id="269" r:id="rId5"/>
    <p:sldId id="270" r:id="rId6"/>
    <p:sldId id="264" r:id="rId7"/>
    <p:sldId id="259" r:id="rId8"/>
    <p:sldId id="256" r:id="rId9"/>
    <p:sldId id="257" r:id="rId10"/>
    <p:sldId id="268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09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3B5D3F-1B78-491E-81AB-D05B70305971}" type="datetimeFigureOut">
              <a:rPr lang="en-AU" smtClean="0"/>
              <a:t>25/11/2016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615DD0-2D05-4236-B659-B1FD4B1BD63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2830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9751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</a:t>
            </a:r>
            <a:r>
              <a:rPr lang="en-US" dirty="0" err="1" smtClean="0"/>
              <a:t>qgis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15DD0-2D05-4236-B659-B1FD4B1BD635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05531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QBOOK</a:t>
            </a:r>
            <a:r>
              <a:rPr lang="en-US" baseline="0" dirty="0" smtClean="0"/>
              <a:t> approach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15DD0-2D05-4236-B659-B1FD4B1BD635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05375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</a:t>
            </a:r>
            <a:r>
              <a:rPr lang="en-US" baseline="0" dirty="0" smtClean="0"/>
              <a:t> and why </a:t>
            </a:r>
            <a:r>
              <a:rPr lang="en-US" baseline="0" dirty="0" err="1" smtClean="0"/>
              <a:t>moodle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15DD0-2D05-4236-B659-B1FD4B1BD635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714847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Skill based</a:t>
            </a:r>
            <a:r>
              <a:rPr lang="en-AU" baseline="0" dirty="0" smtClean="0"/>
              <a:t> learning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15DD0-2D05-4236-B659-B1FD4B1BD635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84248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Scenario based learning</a:t>
            </a:r>
          </a:p>
          <a:p>
            <a:endParaRPr lang="en-US" dirty="0" smtClean="0"/>
          </a:p>
          <a:p>
            <a:r>
              <a:rPr lang="en-US" dirty="0" smtClean="0"/>
              <a:t>Can become market place for solutions</a:t>
            </a:r>
          </a:p>
          <a:p>
            <a:endParaRPr lang="en-US" dirty="0" smtClean="0"/>
          </a:p>
          <a:p>
            <a:r>
              <a:rPr lang="en-US" dirty="0" smtClean="0"/>
              <a:t>We want your case studies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15DD0-2D05-4236-B659-B1FD4B1BD635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803140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i="1" dirty="0" smtClean="0"/>
              <a:t>To </a:t>
            </a:r>
            <a:r>
              <a:rPr lang="en-US" i="1" dirty="0" err="1" smtClean="0"/>
              <a:t>moodle</a:t>
            </a:r>
            <a:r>
              <a:rPr lang="en-US" i="1" dirty="0" smtClean="0"/>
              <a:t> – process of enjoyable tinkering that can lead to growing knowledge, insight and creativity.</a:t>
            </a:r>
            <a:endParaRPr lang="en-AU" i="1" dirty="0" smtClean="0"/>
          </a:p>
          <a:p>
            <a:r>
              <a:rPr lang="en-US" dirty="0" smtClean="0"/>
              <a:t> </a:t>
            </a:r>
          </a:p>
          <a:p>
            <a:pPr lvl="0"/>
            <a:endParaRPr lang="en-AU" dirty="0" smtClean="0"/>
          </a:p>
          <a:p>
            <a:r>
              <a:rPr lang="en-US" b="1" u="sng" dirty="0" smtClean="0"/>
              <a:t>Basic Principles:</a:t>
            </a:r>
          </a:p>
          <a:p>
            <a:pPr lvl="0"/>
            <a:endParaRPr lang="en-US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Storage (Database, Files, Webpage, links)</a:t>
            </a:r>
            <a:endParaRPr lang="en-AU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Communication (Forum, Chatroom, Messaging, Link to existing resources)</a:t>
            </a:r>
            <a:endParaRPr lang="en-AU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Collaboration (Stakeholder Participation)</a:t>
            </a:r>
            <a:endParaRPr lang="en-AU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Evaluate (Quiz, Survey, Feedback)</a:t>
            </a:r>
            <a:endParaRPr lang="en-AU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15DD0-2D05-4236-B659-B1FD4B1BD635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26459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30DE4-96FC-46BF-B4CE-AF57FA42E8FA}" type="datetimeFigureOut">
              <a:rPr lang="en-AU" smtClean="0"/>
              <a:t>25/11/2016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252B-C712-465D-92BA-6362858C84E0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 descr="MACBIO-Logo-NoTitle++_blue-CMYK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656" y="116632"/>
            <a:ext cx="2394857" cy="83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068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30DE4-96FC-46BF-B4CE-AF57FA42E8FA}" type="datetimeFigureOut">
              <a:rPr lang="en-AU" smtClean="0"/>
              <a:t>25/11/2016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252B-C712-465D-92BA-6362858C84E0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 descr="MACBIO-Logo-NoTitle++_blue-CMYK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656" y="116632"/>
            <a:ext cx="2394857" cy="83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205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30DE4-96FC-46BF-B4CE-AF57FA42E8FA}" type="datetimeFigureOut">
              <a:rPr lang="en-AU" smtClean="0"/>
              <a:t>25/11/2016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252B-C712-465D-92BA-6362858C84E0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 descr="MACBIO-Logo-NoTitle++_blue-CMYK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656" y="116632"/>
            <a:ext cx="2394857" cy="83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073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6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040400" y="3239022"/>
            <a:ext cx="70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 baseline="0"/>
            </a:lvl1pPr>
          </a:lstStyle>
          <a:p>
            <a:r>
              <a:rPr lang="de-DE" dirty="0" smtClean="0"/>
              <a:t>Untertitel durch Klicken hinzufügen</a:t>
            </a:r>
            <a:endParaRPr lang="de-DE" dirty="0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040400" y="1993726"/>
            <a:ext cx="7034400" cy="1143000"/>
          </a:xfrm>
        </p:spPr>
        <p:txBody>
          <a:bodyPr anchor="ctr"/>
          <a:lstStyle>
            <a:lvl1pPr algn="ctr">
              <a:defRPr sz="3600"/>
            </a:lvl1pPr>
          </a:lstStyle>
          <a:p>
            <a:r>
              <a:rPr lang="de-DE" dirty="0" smtClean="0"/>
              <a:t>Titel durch Klicken hinzufügen</a:t>
            </a:r>
            <a:endParaRPr lang="de-DE" dirty="0"/>
          </a:p>
        </p:txBody>
      </p:sp>
      <p:sp>
        <p:nvSpPr>
          <p:cNvPr id="10" name="Rechteck 9"/>
          <p:cNvSpPr/>
          <p:nvPr userDrawn="1"/>
        </p:nvSpPr>
        <p:spPr bwMode="auto">
          <a:xfrm>
            <a:off x="7721600" y="6604000"/>
            <a:ext cx="1422400" cy="25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200" b="1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pic>
        <p:nvPicPr>
          <p:cNvPr id="11" name="Picture 10" descr="MACBIO-Logo-NoTitle++_blue-CMYK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656" y="116632"/>
            <a:ext cx="2394857" cy="83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0477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30DE4-96FC-46BF-B4CE-AF57FA42E8FA}" type="datetimeFigureOut">
              <a:rPr lang="en-AU" smtClean="0"/>
              <a:t>25/11/2016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252B-C712-465D-92BA-6362858C84E0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 descr="MACBIO-Logo-NoTitle++_blue-CMYK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656" y="116632"/>
            <a:ext cx="2394857" cy="83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136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30DE4-96FC-46BF-B4CE-AF57FA42E8FA}" type="datetimeFigureOut">
              <a:rPr lang="en-AU" smtClean="0"/>
              <a:t>25/11/2016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252B-C712-465D-92BA-6362858C84E0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 descr="MACBIO-Logo-NoTitle++_blue-CMYK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656" y="116632"/>
            <a:ext cx="2394857" cy="83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820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30DE4-96FC-46BF-B4CE-AF57FA42E8FA}" type="datetimeFigureOut">
              <a:rPr lang="en-AU" smtClean="0"/>
              <a:t>25/11/2016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252B-C712-465D-92BA-6362858C84E0}" type="slidenum">
              <a:rPr lang="en-AU" smtClean="0"/>
              <a:t>‹#›</a:t>
            </a:fld>
            <a:endParaRPr lang="en-AU"/>
          </a:p>
        </p:txBody>
      </p:sp>
      <p:pic>
        <p:nvPicPr>
          <p:cNvPr id="8" name="Picture 7" descr="MACBIO-Logo-NoTitle++_blue-CMYK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656" y="116632"/>
            <a:ext cx="2394857" cy="83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349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30DE4-96FC-46BF-B4CE-AF57FA42E8FA}" type="datetimeFigureOut">
              <a:rPr lang="en-AU" smtClean="0"/>
              <a:t>25/11/2016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252B-C712-465D-92BA-6362858C84E0}" type="slidenum">
              <a:rPr lang="en-AU" smtClean="0"/>
              <a:t>‹#›</a:t>
            </a:fld>
            <a:endParaRPr lang="en-AU"/>
          </a:p>
        </p:txBody>
      </p:sp>
      <p:pic>
        <p:nvPicPr>
          <p:cNvPr id="10" name="Picture 9" descr="MACBIO-Logo-NoTitle++_blue-CMYK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656" y="116632"/>
            <a:ext cx="2394857" cy="83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992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30DE4-96FC-46BF-B4CE-AF57FA42E8FA}" type="datetimeFigureOut">
              <a:rPr lang="en-AU" smtClean="0"/>
              <a:t>25/11/2016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252B-C712-465D-92BA-6362858C84E0}" type="slidenum">
              <a:rPr lang="en-AU" smtClean="0"/>
              <a:t>‹#›</a:t>
            </a:fld>
            <a:endParaRPr lang="en-AU"/>
          </a:p>
        </p:txBody>
      </p:sp>
      <p:pic>
        <p:nvPicPr>
          <p:cNvPr id="6" name="Picture 5" descr="MACBIO-Logo-NoTitle++_blue-CMYK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656" y="116632"/>
            <a:ext cx="2394857" cy="83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284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30DE4-96FC-46BF-B4CE-AF57FA42E8FA}" type="datetimeFigureOut">
              <a:rPr lang="en-AU" smtClean="0"/>
              <a:t>25/11/2016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252B-C712-465D-92BA-6362858C84E0}" type="slidenum">
              <a:rPr lang="en-AU" smtClean="0"/>
              <a:t>‹#›</a:t>
            </a:fld>
            <a:endParaRPr lang="en-AU"/>
          </a:p>
        </p:txBody>
      </p:sp>
      <p:pic>
        <p:nvPicPr>
          <p:cNvPr id="5" name="Picture 4" descr="MACBIO-Logo-NoTitle++_blue-CMYK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656" y="116632"/>
            <a:ext cx="2394857" cy="83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197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30DE4-96FC-46BF-B4CE-AF57FA42E8FA}" type="datetimeFigureOut">
              <a:rPr lang="en-AU" smtClean="0"/>
              <a:t>25/11/2016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252B-C712-465D-92BA-6362858C84E0}" type="slidenum">
              <a:rPr lang="en-AU" smtClean="0"/>
              <a:t>‹#›</a:t>
            </a:fld>
            <a:endParaRPr lang="en-AU"/>
          </a:p>
        </p:txBody>
      </p:sp>
      <p:pic>
        <p:nvPicPr>
          <p:cNvPr id="8" name="Picture 7" descr="MACBIO-Logo-NoTitle++_blue-CMYK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656" y="116632"/>
            <a:ext cx="2394857" cy="83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326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30DE4-96FC-46BF-B4CE-AF57FA42E8FA}" type="datetimeFigureOut">
              <a:rPr lang="en-AU" smtClean="0"/>
              <a:t>25/11/2016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252B-C712-465D-92BA-6362858C84E0}" type="slidenum">
              <a:rPr lang="en-AU" smtClean="0"/>
              <a:t>‹#›</a:t>
            </a:fld>
            <a:endParaRPr lang="en-AU"/>
          </a:p>
        </p:txBody>
      </p:sp>
      <p:pic>
        <p:nvPicPr>
          <p:cNvPr id="8" name="Picture 7" descr="MACBIO-Logo-NoTitle++_blue-CMYK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656" y="116632"/>
            <a:ext cx="2394857" cy="83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224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30DE4-96FC-46BF-B4CE-AF57FA42E8FA}" type="datetimeFigureOut">
              <a:rPr lang="en-AU" smtClean="0"/>
              <a:t>25/11/2016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4252B-C712-465D-92BA-6362858C84E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17822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www.pacgeo.org/static/ed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ACBIO-Logo-line_eng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3743" y="5296737"/>
            <a:ext cx="8417651" cy="1265525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1187624" y="3429000"/>
            <a:ext cx="6281925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de-DE" sz="1000" b="1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de-DE" sz="30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A QGIS Cookbook for the </a:t>
            </a:r>
          </a:p>
          <a:p>
            <a:pPr algn="ctr"/>
            <a:r>
              <a:rPr lang="de-DE" sz="30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Pacific GIS Community</a:t>
            </a:r>
            <a:endParaRPr lang="de-DE" sz="30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de-DE" sz="3000" b="1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884" y="764704"/>
            <a:ext cx="3461403" cy="285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Sentinel\Documents\logos\SPC-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2095500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5078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entinel\Documents\icons &amp; graphics\gps satelite accurac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412776"/>
            <a:ext cx="3175144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Sentinel\Documents\icons &amp; graphics\what is GI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0487"/>
            <a:ext cx="5811838" cy="50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64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79712" y="5805264"/>
            <a:ext cx="56920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hlinkClick r:id="rId2"/>
              </a:rPr>
              <a:t>www.pacgeo.org/static/edu/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8663641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9" y="18824"/>
            <a:ext cx="1152455" cy="949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323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entinel\Documents\requests\philips request\graphics\ux-solu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885" y="790203"/>
            <a:ext cx="4760558" cy="343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4212281"/>
            <a:ext cx="4536504" cy="2871331"/>
          </a:xfrm>
        </p:spPr>
        <p:txBody>
          <a:bodyPr>
            <a:normAutofit/>
          </a:bodyPr>
          <a:lstStyle/>
          <a:p>
            <a:r>
              <a:rPr lang="en-US" dirty="0" smtClean="0"/>
              <a:t>Free &amp; open source</a:t>
            </a:r>
          </a:p>
          <a:p>
            <a:r>
              <a:rPr lang="en-US" dirty="0" smtClean="0"/>
              <a:t>Easy to use</a:t>
            </a:r>
          </a:p>
          <a:p>
            <a:r>
              <a:rPr lang="en-US" dirty="0"/>
              <a:t>Self </a:t>
            </a:r>
            <a:r>
              <a:rPr lang="en-US" dirty="0" smtClean="0"/>
              <a:t>taught</a:t>
            </a:r>
          </a:p>
          <a:p>
            <a:r>
              <a:rPr lang="en-US" dirty="0" smtClean="0"/>
              <a:t>Community support</a:t>
            </a:r>
          </a:p>
        </p:txBody>
      </p:sp>
      <p:pic>
        <p:nvPicPr>
          <p:cNvPr id="1028" name="Picture 4" descr="C:\Eigene Dateien\05_Job\2015_01_26_Giz_Fidji\Projects\communication\Website\design_graf\maps\layyer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780928"/>
            <a:ext cx="1659350" cy="233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7146"/>
            <a:ext cx="2496248" cy="2057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537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212976"/>
            <a:ext cx="8229600" cy="4525963"/>
          </a:xfrm>
        </p:spPr>
        <p:txBody>
          <a:bodyPr/>
          <a:lstStyle/>
          <a:p>
            <a:r>
              <a:rPr lang="en-US" b="1" dirty="0" smtClean="0"/>
              <a:t>Relatable</a:t>
            </a:r>
            <a:r>
              <a:rPr lang="en-US" dirty="0" smtClean="0"/>
              <a:t>: Local Scenarios</a:t>
            </a:r>
            <a:endParaRPr lang="en-US" b="1" dirty="0" smtClean="0"/>
          </a:p>
          <a:p>
            <a:r>
              <a:rPr lang="en-US" b="1" dirty="0" smtClean="0"/>
              <a:t>Tailored</a:t>
            </a:r>
            <a:r>
              <a:rPr lang="en-US" dirty="0" smtClean="0"/>
              <a:t> to users’ background</a:t>
            </a:r>
          </a:p>
          <a:p>
            <a:r>
              <a:rPr lang="en-US" dirty="0" smtClean="0"/>
              <a:t>QGIS &amp; ArcGIS </a:t>
            </a:r>
            <a:r>
              <a:rPr lang="en-US" b="1" dirty="0" smtClean="0"/>
              <a:t>Dualism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 descr="C:\Eigene Dateien\05_Job\2015_01_26_Giz_Fidji\Projects\communication\Communicartion Material\grafics\maps\project region map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33177" y="2987470"/>
            <a:ext cx="3648362" cy="263244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126" y="5295641"/>
            <a:ext cx="898298" cy="1017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asted-image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349" y="5277730"/>
            <a:ext cx="1104900" cy="1093772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extBox 6"/>
          <p:cNvSpPr txBox="1"/>
          <p:nvPr/>
        </p:nvSpPr>
        <p:spPr>
          <a:xfrm>
            <a:off x="2284613" y="5587684"/>
            <a:ext cx="1161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0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249" y="5553716"/>
            <a:ext cx="1127528" cy="541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496248" cy="2057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Users\Sentinel\Documents\requests\philips request\graphics\Determins onjectives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704" y="-30388"/>
            <a:ext cx="508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027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entinel\Documents\requests\philips request\graphics\clipart_of_15179_sm_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8" t="12898" r="6354"/>
          <a:stretch/>
        </p:blipFill>
        <p:spPr bwMode="auto">
          <a:xfrm>
            <a:off x="179512" y="2939238"/>
            <a:ext cx="4248472" cy="321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entinel\Documents\requests\philips request\graphics\052312-Forget-the-Problem...Whats-the-Solutio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0" r="7485"/>
          <a:stretch/>
        </p:blipFill>
        <p:spPr bwMode="auto">
          <a:xfrm>
            <a:off x="5889323" y="2998820"/>
            <a:ext cx="2643896" cy="265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7544" y="116632"/>
            <a:ext cx="61273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How does it work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9" name="Picture 5" descr="C:\Users\Sentinel\Documents\requests\philips request\graphics\Analyse available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794"/>
          <a:stretch/>
        </p:blipFill>
        <p:spPr bwMode="auto">
          <a:xfrm>
            <a:off x="3073162" y="1372478"/>
            <a:ext cx="3528392" cy="1566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60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416318" y="1024402"/>
            <a:ext cx="1058303" cy="5500942"/>
            <a:chOff x="416318" y="609152"/>
            <a:chExt cx="1058303" cy="5500942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1298248"/>
              <a:ext cx="295275" cy="800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288" y="2283844"/>
              <a:ext cx="295275" cy="800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262" y="3242464"/>
              <a:ext cx="295275" cy="800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236" y="4221636"/>
              <a:ext cx="295275" cy="800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210" y="5309994"/>
              <a:ext cx="295275" cy="800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4201" y="1298248"/>
              <a:ext cx="295275" cy="800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1175" y="2283844"/>
              <a:ext cx="295275" cy="800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416318" y="609152"/>
              <a:ext cx="10583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7</a:t>
              </a:r>
              <a:r>
                <a:rPr lang="en-US" dirty="0" smtClean="0"/>
                <a:t> Admins</a:t>
              </a:r>
              <a:endParaRPr lang="en-US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267744" y="-3208"/>
            <a:ext cx="5786144" cy="6960600"/>
            <a:chOff x="2267744" y="-3208"/>
            <a:chExt cx="5786144" cy="69606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7348" y="782172"/>
              <a:ext cx="4471442" cy="772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744" y="1554268"/>
              <a:ext cx="4471442" cy="772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1825" y="2326364"/>
              <a:ext cx="4471442" cy="772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1825" y="3098460"/>
              <a:ext cx="4471442" cy="772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1825" y="3870556"/>
              <a:ext cx="4471442" cy="772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1825" y="4641104"/>
              <a:ext cx="4471442" cy="772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3925" y="5413200"/>
              <a:ext cx="4471442" cy="772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3925" y="6185296"/>
              <a:ext cx="4471442" cy="772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744" y="-3208"/>
              <a:ext cx="4471442" cy="772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6948264" y="3299842"/>
              <a:ext cx="11056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90 </a:t>
              </a:r>
              <a:r>
                <a:rPr lang="en-US" dirty="0" smtClean="0"/>
                <a:t>+Users</a:t>
              </a:r>
              <a:endParaRPr lang="en-US" dirty="0"/>
            </a:p>
          </p:txBody>
        </p:sp>
      </p:grpSp>
      <p:pic>
        <p:nvPicPr>
          <p:cNvPr id="23" name="Picture 2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9" y="18824"/>
            <a:ext cx="1152455" cy="949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366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2411760" y="2668026"/>
            <a:ext cx="4536504" cy="287133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24128" y="4045287"/>
            <a:ext cx="2808312" cy="19039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301726" y="3081551"/>
            <a:ext cx="1686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Tutorial </a:t>
            </a:r>
            <a:r>
              <a:rPr lang="en-US" b="1" dirty="0"/>
              <a:t>based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300192" y="3081551"/>
            <a:ext cx="2064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Scenario based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26" y="3912683"/>
            <a:ext cx="4413888" cy="2036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9" y="18824"/>
            <a:ext cx="1152455" cy="949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Image result for moodle logo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19" t="50000"/>
          <a:stretch/>
        </p:blipFill>
        <p:spPr bwMode="auto">
          <a:xfrm>
            <a:off x="2286403" y="1093569"/>
            <a:ext cx="4615522" cy="108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06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95536" y="1988840"/>
            <a:ext cx="172819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Beginners</a:t>
            </a:r>
            <a:endParaRPr lang="en-AU" dirty="0"/>
          </a:p>
        </p:txBody>
      </p:sp>
      <p:sp>
        <p:nvSpPr>
          <p:cNvPr id="6" name="Rounded Rectangle 5"/>
          <p:cNvSpPr/>
          <p:nvPr/>
        </p:nvSpPr>
        <p:spPr>
          <a:xfrm>
            <a:off x="395536" y="2933328"/>
            <a:ext cx="1728192" cy="79208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Intermediate</a:t>
            </a:r>
            <a:endParaRPr lang="en-AU" dirty="0"/>
          </a:p>
        </p:txBody>
      </p:sp>
      <p:sp>
        <p:nvSpPr>
          <p:cNvPr id="7" name="Rounded Rectangle 6"/>
          <p:cNvSpPr/>
          <p:nvPr/>
        </p:nvSpPr>
        <p:spPr>
          <a:xfrm>
            <a:off x="395536" y="3861048"/>
            <a:ext cx="1728192" cy="79208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Advanced</a:t>
            </a:r>
            <a:endParaRPr lang="en-AU" dirty="0"/>
          </a:p>
        </p:txBody>
      </p:sp>
      <p:sp>
        <p:nvSpPr>
          <p:cNvPr id="8" name="Right Brace 7"/>
          <p:cNvSpPr/>
          <p:nvPr/>
        </p:nvSpPr>
        <p:spPr>
          <a:xfrm>
            <a:off x="2195736" y="2384884"/>
            <a:ext cx="720080" cy="205222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ounded Rectangle 8"/>
          <p:cNvSpPr/>
          <p:nvPr/>
        </p:nvSpPr>
        <p:spPr>
          <a:xfrm>
            <a:off x="3076600" y="2525332"/>
            <a:ext cx="1296144" cy="82809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ounded Rectangle 9"/>
          <p:cNvSpPr/>
          <p:nvPr/>
        </p:nvSpPr>
        <p:spPr>
          <a:xfrm>
            <a:off x="3229000" y="2677732"/>
            <a:ext cx="1296144" cy="82809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ounded Rectangle 10"/>
          <p:cNvSpPr/>
          <p:nvPr/>
        </p:nvSpPr>
        <p:spPr>
          <a:xfrm>
            <a:off x="3381400" y="2830132"/>
            <a:ext cx="1296144" cy="82809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Rounded Rectangle 11"/>
          <p:cNvSpPr/>
          <p:nvPr/>
        </p:nvSpPr>
        <p:spPr>
          <a:xfrm>
            <a:off x="3533800" y="2982532"/>
            <a:ext cx="1296144" cy="82809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ounded Rectangle 12"/>
          <p:cNvSpPr/>
          <p:nvPr/>
        </p:nvSpPr>
        <p:spPr>
          <a:xfrm>
            <a:off x="3686200" y="3134932"/>
            <a:ext cx="1296144" cy="82809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What is a map?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0107" y="5022468"/>
            <a:ext cx="120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Chapters</a:t>
            </a:r>
            <a:endParaRPr lang="en-AU" dirty="0"/>
          </a:p>
        </p:txBody>
      </p:sp>
      <p:sp>
        <p:nvSpPr>
          <p:cNvPr id="15" name="TextBox 14"/>
          <p:cNvSpPr txBox="1"/>
          <p:nvPr/>
        </p:nvSpPr>
        <p:spPr>
          <a:xfrm>
            <a:off x="657182" y="5038888"/>
            <a:ext cx="120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Level</a:t>
            </a:r>
            <a:endParaRPr lang="en-AU" dirty="0"/>
          </a:p>
        </p:txBody>
      </p:sp>
      <p:sp>
        <p:nvSpPr>
          <p:cNvPr id="16" name="Right Arrow 15"/>
          <p:cNvSpPr/>
          <p:nvPr/>
        </p:nvSpPr>
        <p:spPr>
          <a:xfrm>
            <a:off x="5364088" y="3182398"/>
            <a:ext cx="72008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Rounded Rectangle 16"/>
          <p:cNvSpPr/>
          <p:nvPr/>
        </p:nvSpPr>
        <p:spPr>
          <a:xfrm>
            <a:off x="3229000" y="2677732"/>
            <a:ext cx="1296144" cy="82809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Rounded Rectangle 17"/>
          <p:cNvSpPr/>
          <p:nvPr/>
        </p:nvSpPr>
        <p:spPr>
          <a:xfrm>
            <a:off x="3381400" y="2830132"/>
            <a:ext cx="1296144" cy="82809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Rounded Rectangle 18"/>
          <p:cNvSpPr/>
          <p:nvPr/>
        </p:nvSpPr>
        <p:spPr>
          <a:xfrm>
            <a:off x="3533800" y="2982532"/>
            <a:ext cx="1296144" cy="82809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Rounded Rectangle 19"/>
          <p:cNvSpPr/>
          <p:nvPr/>
        </p:nvSpPr>
        <p:spPr>
          <a:xfrm>
            <a:off x="3686200" y="3134932"/>
            <a:ext cx="1296144" cy="82809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Rounded Rectangle 20"/>
          <p:cNvSpPr/>
          <p:nvPr/>
        </p:nvSpPr>
        <p:spPr>
          <a:xfrm>
            <a:off x="3838600" y="3287332"/>
            <a:ext cx="1296144" cy="82809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What is a map?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336463" y="2677732"/>
            <a:ext cx="1296144" cy="82809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Rounded Rectangle 22"/>
          <p:cNvSpPr/>
          <p:nvPr/>
        </p:nvSpPr>
        <p:spPr>
          <a:xfrm>
            <a:off x="6488863" y="2830132"/>
            <a:ext cx="1296144" cy="82809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Rounded Rectangle 23"/>
          <p:cNvSpPr/>
          <p:nvPr/>
        </p:nvSpPr>
        <p:spPr>
          <a:xfrm>
            <a:off x="6641263" y="2982532"/>
            <a:ext cx="1296144" cy="82809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Rounded Rectangle 24"/>
          <p:cNvSpPr/>
          <p:nvPr/>
        </p:nvSpPr>
        <p:spPr>
          <a:xfrm>
            <a:off x="6793663" y="3134932"/>
            <a:ext cx="1296144" cy="82809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6" name="Rounded Rectangle 25"/>
          <p:cNvSpPr/>
          <p:nvPr/>
        </p:nvSpPr>
        <p:spPr>
          <a:xfrm>
            <a:off x="6946063" y="3287332"/>
            <a:ext cx="1296144" cy="82809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Fiji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88863" y="5046011"/>
            <a:ext cx="2115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Data Packages</a:t>
            </a:r>
            <a:endParaRPr lang="en-AU" dirty="0"/>
          </a:p>
        </p:txBody>
      </p:sp>
      <p:pic>
        <p:nvPicPr>
          <p:cNvPr id="28" name="Picture 27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9" y="18824"/>
            <a:ext cx="1152455" cy="949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342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42"/>
          <a:stretch/>
        </p:blipFill>
        <p:spPr bwMode="auto">
          <a:xfrm>
            <a:off x="539552" y="980728"/>
            <a:ext cx="8129274" cy="22796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9" y="18824"/>
            <a:ext cx="1152455" cy="949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4" descr="https://image.freepik.com/freie-ikonen/marktstand_318-48097.png"/>
          <p:cNvSpPr>
            <a:spLocks noChangeAspect="1" noChangeArrowheads="1"/>
          </p:cNvSpPr>
          <p:nvPr/>
        </p:nvSpPr>
        <p:spPr bwMode="auto">
          <a:xfrm>
            <a:off x="155575" y="-2247900"/>
            <a:ext cx="4686300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507868" y="1628800"/>
            <a:ext cx="2016224" cy="72008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ounded Rectangle 7"/>
          <p:cNvSpPr/>
          <p:nvPr/>
        </p:nvSpPr>
        <p:spPr>
          <a:xfrm>
            <a:off x="3507868" y="2420888"/>
            <a:ext cx="2016224" cy="72008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extBox 5"/>
          <p:cNvSpPr txBox="1"/>
          <p:nvPr/>
        </p:nvSpPr>
        <p:spPr>
          <a:xfrm>
            <a:off x="3759896" y="1727230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Method</a:t>
            </a:r>
            <a:endParaRPr lang="en-AU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79912" y="2473732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Method</a:t>
            </a:r>
            <a:endParaRPr lang="en-AU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1" name="Picture 10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00" b="7153"/>
          <a:stretch/>
        </p:blipFill>
        <p:spPr bwMode="auto">
          <a:xfrm>
            <a:off x="565419" y="5877272"/>
            <a:ext cx="8129274" cy="8510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395" y="4747751"/>
            <a:ext cx="1060661" cy="120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eft-Right-Up Arrow 8"/>
          <p:cNvSpPr/>
          <p:nvPr/>
        </p:nvSpPr>
        <p:spPr>
          <a:xfrm rot="10800000">
            <a:off x="3219836" y="3717033"/>
            <a:ext cx="2592288" cy="1080120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6" name="pasted-image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260386"/>
            <a:ext cx="1384139" cy="1363243"/>
          </a:xfrm>
          <a:prstGeom prst="rect">
            <a:avLst/>
          </a:prstGeom>
          <a:ln w="12700">
            <a:miter lim="400000"/>
          </a:ln>
        </p:spPr>
      </p:pic>
      <p:pic>
        <p:nvPicPr>
          <p:cNvPr id="5124" name="Picture 4" descr="Image result for google earth 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548418"/>
            <a:ext cx="920116" cy="1093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980043" y="1868069"/>
            <a:ext cx="1455117" cy="3600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TextBox 11"/>
          <p:cNvSpPr txBox="1"/>
          <p:nvPr/>
        </p:nvSpPr>
        <p:spPr>
          <a:xfrm>
            <a:off x="1172667" y="1700808"/>
            <a:ext cx="1455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Scenario</a:t>
            </a:r>
            <a:endParaRPr lang="en-A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63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entinel\Documents\requests\philips request\graphics\3dfig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20" y="-233073"/>
            <a:ext cx="9140580" cy="606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2915816" y="620688"/>
            <a:ext cx="1224136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User Friendly</a:t>
            </a:r>
            <a:endParaRPr lang="en-AU" dirty="0"/>
          </a:p>
        </p:txBody>
      </p:sp>
      <p:sp>
        <p:nvSpPr>
          <p:cNvPr id="5" name="Rounded Rectangle 4"/>
          <p:cNvSpPr/>
          <p:nvPr/>
        </p:nvSpPr>
        <p:spPr>
          <a:xfrm>
            <a:off x="3275856" y="2708920"/>
            <a:ext cx="2016224" cy="64807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Communication</a:t>
            </a:r>
            <a:endParaRPr lang="en-AU" dirty="0"/>
          </a:p>
        </p:txBody>
      </p:sp>
      <p:sp>
        <p:nvSpPr>
          <p:cNvPr id="6" name="Rounded Rectangle 5"/>
          <p:cNvSpPr/>
          <p:nvPr/>
        </p:nvSpPr>
        <p:spPr>
          <a:xfrm>
            <a:off x="1619672" y="3645024"/>
            <a:ext cx="2376264" cy="72008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Collaboration</a:t>
            </a:r>
            <a:endParaRPr lang="en-AU" dirty="0"/>
          </a:p>
        </p:txBody>
      </p:sp>
      <p:sp>
        <p:nvSpPr>
          <p:cNvPr id="7" name="Rounded Rectangle 6"/>
          <p:cNvSpPr/>
          <p:nvPr/>
        </p:nvSpPr>
        <p:spPr>
          <a:xfrm>
            <a:off x="683568" y="2325556"/>
            <a:ext cx="1944216" cy="111612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Forums Chatrooms</a:t>
            </a:r>
          </a:p>
          <a:p>
            <a:pPr algn="ctr"/>
            <a:r>
              <a:rPr lang="en-AU" dirty="0" smtClean="0"/>
              <a:t>Links</a:t>
            </a:r>
            <a:endParaRPr lang="en-AU" dirty="0"/>
          </a:p>
        </p:txBody>
      </p:sp>
      <p:sp>
        <p:nvSpPr>
          <p:cNvPr id="8" name="Rounded Rectangle 7"/>
          <p:cNvSpPr/>
          <p:nvPr/>
        </p:nvSpPr>
        <p:spPr>
          <a:xfrm>
            <a:off x="4139952" y="3645024"/>
            <a:ext cx="1800200" cy="72008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Evaluation</a:t>
            </a:r>
            <a:endParaRPr lang="en-AU" dirty="0"/>
          </a:p>
        </p:txBody>
      </p:sp>
      <p:sp>
        <p:nvSpPr>
          <p:cNvPr id="10" name="Rounded Rectangle 9"/>
          <p:cNvSpPr/>
          <p:nvPr/>
        </p:nvSpPr>
        <p:spPr>
          <a:xfrm>
            <a:off x="6264188" y="1715007"/>
            <a:ext cx="1800200" cy="72008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Quiz</a:t>
            </a:r>
          </a:p>
          <a:p>
            <a:pPr algn="ctr"/>
            <a:r>
              <a:rPr lang="en-AU" dirty="0" smtClean="0"/>
              <a:t>Survey</a:t>
            </a:r>
            <a:endParaRPr lang="en-AU" dirty="0"/>
          </a:p>
        </p:txBody>
      </p:sp>
      <p:sp>
        <p:nvSpPr>
          <p:cNvPr id="11" name="Rounded Rectangle 10"/>
          <p:cNvSpPr/>
          <p:nvPr/>
        </p:nvSpPr>
        <p:spPr>
          <a:xfrm>
            <a:off x="6156176" y="620688"/>
            <a:ext cx="1800200" cy="72008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Feedback</a:t>
            </a:r>
            <a:endParaRPr lang="en-AU" dirty="0"/>
          </a:p>
        </p:txBody>
      </p:sp>
      <p:sp>
        <p:nvSpPr>
          <p:cNvPr id="9" name="Rounded Rectangle 8"/>
          <p:cNvSpPr/>
          <p:nvPr/>
        </p:nvSpPr>
        <p:spPr>
          <a:xfrm>
            <a:off x="2483768" y="4509120"/>
            <a:ext cx="3096344" cy="864096"/>
          </a:xfrm>
          <a:prstGeom prst="roundRect">
            <a:avLst/>
          </a:prstGeom>
          <a:solidFill>
            <a:srgbClr val="E309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Tailor &amp; Adjust </a:t>
            </a:r>
            <a:endParaRPr lang="en-AU" dirty="0"/>
          </a:p>
        </p:txBody>
      </p:sp>
      <p:sp>
        <p:nvSpPr>
          <p:cNvPr id="13" name="Rectangle 12"/>
          <p:cNvSpPr/>
          <p:nvPr/>
        </p:nvSpPr>
        <p:spPr>
          <a:xfrm>
            <a:off x="2483768" y="5917255"/>
            <a:ext cx="66602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AU" sz="1400" i="1" dirty="0" smtClean="0"/>
          </a:p>
          <a:p>
            <a:r>
              <a:rPr lang="en-US" dirty="0" smtClean="0"/>
              <a:t> 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9" y="18824"/>
            <a:ext cx="1152455" cy="949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428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1015</TotalTime>
  <Words>135</Words>
  <Application>Microsoft Office PowerPoint</Application>
  <PresentationFormat>On-screen Show (4:3)</PresentationFormat>
  <Paragraphs>65</Paragraphs>
  <Slides>11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Vanuatu</dc:title>
  <dc:creator>Sentinel</dc:creator>
  <cp:lastModifiedBy>Sentinel</cp:lastModifiedBy>
  <cp:revision>48</cp:revision>
  <dcterms:created xsi:type="dcterms:W3CDTF">2016-05-01T20:48:39Z</dcterms:created>
  <dcterms:modified xsi:type="dcterms:W3CDTF">2016-11-25T06:14:24Z</dcterms:modified>
</cp:coreProperties>
</file>