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63" r:id="rId4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FFFF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DD6DB-1994-43F8-B06A-8A21618F1B9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6573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2F294-B07E-4996-ADA1-A158B8E0432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3013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0956E-7B5D-484E-AC40-C03BE5AFA72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33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53DEF-D3E8-47F4-B090-5F0451DF195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0076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9A9D-8A48-429C-A44C-BE7946E072F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1952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7E1D3-3C35-458D-94FE-6E05B6D581A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7126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E8BE2-6969-4031-8B6D-39B64A88276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62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7398D-D2B8-4BCA-BB19-04976DE83F5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01092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A1508-5F39-4AB1-AC59-8F9A7AF562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15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654F6-F888-4B94-A982-42662635F8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132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C35F7-779D-4400-8FA2-0E6C2E3EDAB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699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8080"/>
            </a:gs>
            <a:gs pos="100000">
              <a:srgbClr val="003B3B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626254C-D94A-45BC-B650-2915C27E87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Deforestation</a:t>
            </a:r>
            <a:endParaRPr lang="en-AU" altLang="en-US"/>
          </a:p>
        </p:txBody>
      </p:sp>
      <p:pic>
        <p:nvPicPr>
          <p:cNvPr id="3075" name="Picture 4" descr="L27_10_CHDE_MA_DE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738"/>
            <a:ext cx="91440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L27_10_1991_MA_DE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1325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L27_10_2001_MA_DE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800"/>
            <a:ext cx="9144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Vector_CHDE_N27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588"/>
            <a:ext cx="102600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1991_N27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813" y="0"/>
            <a:ext cx="1094581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Logging_N27_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-49213"/>
            <a:ext cx="11412538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Forest (Area) Change</a:t>
            </a:r>
            <a:endParaRPr lang="en-A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Problem</a:t>
            </a:r>
            <a:endParaRPr lang="en-AU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AU" altLang="en-US" u="sng" dirty="0"/>
              <a:t>Deforestation</a:t>
            </a:r>
            <a:r>
              <a:rPr lang="en-AU" altLang="en-US" dirty="0"/>
              <a:t> rate is low but removal of carbon stock takes place!</a:t>
            </a:r>
          </a:p>
          <a:p>
            <a:pPr eaLnBrk="1" hangingPunct="1">
              <a:defRPr/>
            </a:pPr>
            <a:endParaRPr lang="en-AU" altLang="en-US" dirty="0"/>
          </a:p>
          <a:p>
            <a:pPr eaLnBrk="1" hangingPunct="1">
              <a:defRPr/>
            </a:pPr>
            <a:r>
              <a:rPr lang="en-AU" altLang="en-US" dirty="0"/>
              <a:t>Canopy cover looks like unlogged forest (selective logging)</a:t>
            </a:r>
          </a:p>
          <a:p>
            <a:pPr eaLnBrk="1" hangingPunct="1">
              <a:defRPr/>
            </a:pPr>
            <a:r>
              <a:rPr lang="en-AU" altLang="en-US" dirty="0"/>
              <a:t>Logging roads are only visible for about 3 months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Arial"/>
      </a:majorFont>
      <a:minorFont>
        <a:latin typeface="Arial Blac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38</Words>
  <Application>Microsoft Office PowerPoint</Application>
  <PresentationFormat>On-screen Show (4:3)</PresentationFormat>
  <Paragraphs>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Arial Black</vt:lpstr>
      <vt:lpstr>Default Design</vt:lpstr>
      <vt:lpstr>Deforestation</vt:lpstr>
      <vt:lpstr>Forest (Area) Change</vt:lpstr>
      <vt:lpstr>Problem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Change Detection, Fiji</dc:title>
  <dc:creator>Wolf</dc:creator>
  <cp:lastModifiedBy>Filimoni Yaya</cp:lastModifiedBy>
  <cp:revision>11</cp:revision>
  <dcterms:created xsi:type="dcterms:W3CDTF">2010-05-31T21:53:38Z</dcterms:created>
  <dcterms:modified xsi:type="dcterms:W3CDTF">2016-11-30T22:00:03Z</dcterms:modified>
</cp:coreProperties>
</file>