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73" r:id="rId2"/>
  </p:sldMasterIdLst>
  <p:notesMasterIdLst>
    <p:notesMasterId r:id="rId27"/>
  </p:notesMasterIdLst>
  <p:handoutMasterIdLst>
    <p:handoutMasterId r:id="rId28"/>
  </p:handoutMasterIdLst>
  <p:sldIdLst>
    <p:sldId id="558" r:id="rId3"/>
    <p:sldId id="580" r:id="rId4"/>
    <p:sldId id="595" r:id="rId5"/>
    <p:sldId id="557" r:id="rId6"/>
    <p:sldId id="527" r:id="rId7"/>
    <p:sldId id="593" r:id="rId8"/>
    <p:sldId id="594" r:id="rId9"/>
    <p:sldId id="517" r:id="rId10"/>
    <p:sldId id="506" r:id="rId11"/>
    <p:sldId id="581" r:id="rId12"/>
    <p:sldId id="582" r:id="rId13"/>
    <p:sldId id="583" r:id="rId14"/>
    <p:sldId id="507" r:id="rId15"/>
    <p:sldId id="591" r:id="rId16"/>
    <p:sldId id="584" r:id="rId17"/>
    <p:sldId id="586" r:id="rId18"/>
    <p:sldId id="587" r:id="rId19"/>
    <p:sldId id="588" r:id="rId20"/>
    <p:sldId id="589" r:id="rId21"/>
    <p:sldId id="590" r:id="rId22"/>
    <p:sldId id="592" r:id="rId23"/>
    <p:sldId id="597" r:id="rId24"/>
    <p:sldId id="596" r:id="rId25"/>
    <p:sldId id="578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9" userDrawn="1">
          <p15:clr>
            <a:srgbClr val="A4A3A4"/>
          </p15:clr>
        </p15:guide>
        <p15:guide id="2" orient="horz" pos="2520" userDrawn="1">
          <p15:clr>
            <a:srgbClr val="A4A3A4"/>
          </p15:clr>
        </p15:guide>
        <p15:guide id="3" orient="horz" pos="927" userDrawn="1">
          <p15:clr>
            <a:srgbClr val="A4A3A4"/>
          </p15:clr>
        </p15:guide>
        <p15:guide id="4" orient="horz" pos="1297" userDrawn="1">
          <p15:clr>
            <a:srgbClr val="A4A3A4"/>
          </p15:clr>
        </p15:guide>
        <p15:guide id="5" orient="horz" pos="2989" userDrawn="1">
          <p15:clr>
            <a:srgbClr val="A4A3A4"/>
          </p15:clr>
        </p15:guide>
        <p15:guide id="6" orient="horz" pos="3707" userDrawn="1">
          <p15:clr>
            <a:srgbClr val="A4A3A4"/>
          </p15:clr>
        </p15:guide>
        <p15:guide id="7" orient="horz" pos="2794" userDrawn="1">
          <p15:clr>
            <a:srgbClr val="A4A3A4"/>
          </p15:clr>
        </p15:guide>
        <p15:guide id="8" orient="horz" pos="188" userDrawn="1">
          <p15:clr>
            <a:srgbClr val="A4A3A4"/>
          </p15:clr>
        </p15:guide>
        <p15:guide id="9" pos="2550" userDrawn="1">
          <p15:clr>
            <a:srgbClr val="A4A3A4"/>
          </p15:clr>
        </p15:guide>
        <p15:guide id="10" pos="176" userDrawn="1">
          <p15:clr>
            <a:srgbClr val="A4A3A4"/>
          </p15:clr>
        </p15:guide>
        <p15:guide id="11" pos="5597" userDrawn="1">
          <p15:clr>
            <a:srgbClr val="A4A3A4"/>
          </p15:clr>
        </p15:guide>
        <p15:guide id="12" pos="4719" userDrawn="1">
          <p15:clr>
            <a:srgbClr val="A4A3A4"/>
          </p15:clr>
        </p15:guide>
        <p15:guide id="13" pos="3115" userDrawn="1">
          <p15:clr>
            <a:srgbClr val="A4A3A4"/>
          </p15:clr>
        </p15:guide>
        <p15:guide id="14" pos="2879" userDrawn="1">
          <p15:clr>
            <a:srgbClr val="A4A3A4"/>
          </p15:clr>
        </p15:guide>
        <p15:guide id="15" pos="2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6B8B"/>
    <a:srgbClr val="1186AB"/>
    <a:srgbClr val="0B1213"/>
    <a:srgbClr val="1F1516"/>
    <a:srgbClr val="000000"/>
    <a:srgbClr val="81BFCD"/>
    <a:srgbClr val="61C43A"/>
    <a:srgbClr val="006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>
        <p:guide orient="horz" pos="399"/>
        <p:guide orient="horz" pos="2520"/>
        <p:guide orient="horz" pos="927"/>
        <p:guide orient="horz" pos="1297"/>
        <p:guide orient="horz" pos="2989"/>
        <p:guide orient="horz" pos="3707"/>
        <p:guide orient="horz" pos="2794"/>
        <p:guide orient="horz" pos="188"/>
        <p:guide pos="2550"/>
        <p:guide pos="176"/>
        <p:guide pos="5597"/>
        <p:guide pos="4719"/>
        <p:guide pos="3115"/>
        <p:guide pos="2879"/>
        <p:guide pos="222"/>
      </p:guideLst>
    </p:cSldViewPr>
  </p:slideViewPr>
  <p:outlineViewPr>
    <p:cViewPr>
      <p:scale>
        <a:sx n="33" d="100"/>
        <a:sy n="33" d="100"/>
      </p:scale>
      <p:origin x="0" y="-43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3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D95198A-EF18-F94B-BFC4-10ED69C94909}" type="datetimeFigureOut">
              <a:rPr lang="en-US"/>
              <a:pPr>
                <a:defRPr/>
              </a:pPr>
              <a:t>29/11/2016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FBF380-B583-B44C-8011-E77CE07E7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357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435BC22-B1BF-834E-B882-391DDAD54B7C}" type="datetimeFigureOut">
              <a:rPr lang="en-US"/>
              <a:pPr>
                <a:defRPr/>
              </a:pPr>
              <a:t>29/11/2016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4576F45-9536-3C4A-ADB3-7EFE6130A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70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BE365E1-5518-3949-B92B-036A3B5C3555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165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576F45-9536-3C4A-ADB3-7EFE6130A7D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84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: Icon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SI_PPT_temp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" r="53917"/>
          <a:stretch>
            <a:fillRect/>
          </a:stretch>
        </p:blipFill>
        <p:spPr bwMode="auto">
          <a:xfrm>
            <a:off x="-9524" y="0"/>
            <a:ext cx="427672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SGI-Size3-L-secondary_endorse_flag-white-FULL_COLOUR-CMYK-outline_BLEED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8"/>
          <a:stretch>
            <a:fillRect/>
          </a:stretch>
        </p:blipFill>
        <p:spPr bwMode="auto">
          <a:xfrm>
            <a:off x="1" y="6324603"/>
            <a:ext cx="358379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057650" y="3013500"/>
            <a:ext cx="4819650" cy="1002240"/>
          </a:xfrm>
        </p:spPr>
        <p:txBody>
          <a:bodyPr anchor="b">
            <a:normAutofit/>
          </a:bodyPr>
          <a:lstStyle>
            <a:lvl1pPr marL="0" algn="l" defTabSz="51431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kern="1200" spc="-6" dirty="0">
                <a:ln>
                  <a:noFill/>
                </a:ln>
                <a:solidFill>
                  <a:srgbClr val="0B121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057650" y="4443433"/>
            <a:ext cx="4819650" cy="310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057650" y="4019187"/>
            <a:ext cx="4819650" cy="4173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14312" rtl="0" eaLnBrk="1" latinLnBrk="0" hangingPunct="1">
              <a:spcAft>
                <a:spcPts val="338"/>
              </a:spcAft>
              <a:buNone/>
              <a:defRPr lang="en-US" sz="15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57156" indent="0" algn="ctr">
              <a:buNone/>
              <a:defRPr sz="1125"/>
            </a:lvl2pPr>
            <a:lvl3pPr marL="514312" indent="0" algn="ctr">
              <a:buNone/>
              <a:defRPr sz="1013"/>
            </a:lvl3pPr>
            <a:lvl4pPr marL="771468" indent="0" algn="ctr">
              <a:buNone/>
              <a:defRPr sz="900"/>
            </a:lvl4pPr>
            <a:lvl5pPr marL="1028624" indent="0" algn="ctr">
              <a:buNone/>
              <a:defRPr sz="900"/>
            </a:lvl5pPr>
            <a:lvl6pPr marL="1285780" indent="0" algn="ctr">
              <a:buNone/>
              <a:defRPr sz="900"/>
            </a:lvl6pPr>
            <a:lvl7pPr marL="1542935" indent="0" algn="ctr">
              <a:buNone/>
              <a:defRPr sz="900"/>
            </a:lvl7pPr>
            <a:lvl8pPr marL="1800090" indent="0" algn="ctr">
              <a:buNone/>
              <a:defRPr sz="900"/>
            </a:lvl8pPr>
            <a:lvl9pPr marL="2057246" indent="0" algn="ctr">
              <a:buNone/>
              <a:defRPr sz="9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060138" y="4016375"/>
            <a:ext cx="4811210" cy="710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961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: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I_PPT_temp5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3525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-10716" y="5892800"/>
            <a:ext cx="916067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2" descr="SGI-Size3-L-secondary_endorse_flag-white-FULL_COLOUR-CMYK-outline_BLEED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8"/>
          <a:stretch>
            <a:fillRect/>
          </a:stretch>
        </p:blipFill>
        <p:spPr bwMode="auto">
          <a:xfrm>
            <a:off x="1" y="6324603"/>
            <a:ext cx="358379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 flipH="1">
            <a:off x="5147072" y="4635500"/>
            <a:ext cx="3657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943476" y="3636433"/>
            <a:ext cx="3933824" cy="999067"/>
          </a:xfrm>
        </p:spPr>
        <p:txBody>
          <a:bodyPr anchor="b"/>
          <a:lstStyle>
            <a:lvl1pPr marL="0" algn="r" defTabSz="514312" rtl="0" eaLnBrk="1" latinLnBrk="0" hangingPunct="1">
              <a:lnSpc>
                <a:spcPct val="100000"/>
              </a:lnSpc>
              <a:defRPr lang="en-US" sz="2100" b="1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943476" y="4641851"/>
            <a:ext cx="3933825" cy="417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514312" rtl="0" eaLnBrk="1" latinLnBrk="0" hangingPunct="1">
              <a:lnSpc>
                <a:spcPct val="100000"/>
              </a:lnSpc>
              <a:spcAft>
                <a:spcPts val="338"/>
              </a:spcAft>
              <a:buNone/>
              <a:defRPr lang="en-US" sz="1500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57156" indent="0" algn="ctr">
              <a:buNone/>
              <a:defRPr sz="1125"/>
            </a:lvl2pPr>
            <a:lvl3pPr marL="514312" indent="0" algn="ctr">
              <a:buNone/>
              <a:defRPr sz="1013"/>
            </a:lvl3pPr>
            <a:lvl4pPr marL="771468" indent="0" algn="ctr">
              <a:buNone/>
              <a:defRPr sz="900"/>
            </a:lvl4pPr>
            <a:lvl5pPr marL="1028624" indent="0" algn="ctr">
              <a:buNone/>
              <a:defRPr sz="900"/>
            </a:lvl5pPr>
            <a:lvl6pPr marL="1285780" indent="0" algn="ctr">
              <a:buNone/>
              <a:defRPr sz="900"/>
            </a:lvl6pPr>
            <a:lvl7pPr marL="1542935" indent="0" algn="ctr">
              <a:buNone/>
              <a:defRPr sz="900"/>
            </a:lvl7pPr>
            <a:lvl8pPr marL="1800090" indent="0" algn="ctr">
              <a:buNone/>
              <a:defRPr sz="900"/>
            </a:lvl8pPr>
            <a:lvl9pPr marL="2057246" indent="0" algn="ctr">
              <a:buNone/>
              <a:defRPr sz="9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1176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: Custom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flipH="1">
            <a:off x="352425" y="4013200"/>
            <a:ext cx="3657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4068367" y="-18875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9D9D9"/>
          </a:solidFill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85750" y="3002646"/>
            <a:ext cx="4285060" cy="1010557"/>
          </a:xfrm>
        </p:spPr>
        <p:txBody>
          <a:bodyPr anchor="b"/>
          <a:lstStyle>
            <a:lvl1pPr marL="0" algn="l" defTabSz="514312" rtl="0" eaLnBrk="1" latinLnBrk="0" hangingPunct="1">
              <a:lnSpc>
                <a:spcPct val="100000"/>
              </a:lnSpc>
              <a:defRPr lang="en-US" sz="2100" b="1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285750" y="4017963"/>
            <a:ext cx="4285060" cy="417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14312" rtl="0" eaLnBrk="1" latinLnBrk="0" hangingPunct="1">
              <a:lnSpc>
                <a:spcPct val="100000"/>
              </a:lnSpc>
              <a:spcAft>
                <a:spcPts val="338"/>
              </a:spcAft>
              <a:buNone/>
              <a:defRPr lang="en-US" sz="1500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57156" indent="0" algn="ctr">
              <a:buNone/>
              <a:defRPr sz="1125"/>
            </a:lvl2pPr>
            <a:lvl3pPr marL="514312" indent="0" algn="ctr">
              <a:buNone/>
              <a:defRPr sz="1013"/>
            </a:lvl3pPr>
            <a:lvl4pPr marL="771468" indent="0" algn="ctr">
              <a:buNone/>
              <a:defRPr sz="900"/>
            </a:lvl4pPr>
            <a:lvl5pPr marL="1028624" indent="0" algn="ctr">
              <a:buNone/>
              <a:defRPr sz="900"/>
            </a:lvl5pPr>
            <a:lvl6pPr marL="1285780" indent="0" algn="ctr">
              <a:buNone/>
              <a:defRPr sz="900"/>
            </a:lvl6pPr>
            <a:lvl7pPr marL="1542935" indent="0" algn="ctr">
              <a:buNone/>
              <a:defRPr sz="900"/>
            </a:lvl7pPr>
            <a:lvl8pPr marL="1800090" indent="0" algn="ctr">
              <a:buNone/>
              <a:defRPr sz="900"/>
            </a:lvl8pPr>
            <a:lvl9pPr marL="2057246" indent="0" algn="ctr">
              <a:buNone/>
              <a:defRPr sz="9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572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: Icon/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I_PPT_temp8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81"/>
          <a:stretch>
            <a:fillRect/>
          </a:stretch>
        </p:blipFill>
        <p:spPr bwMode="auto">
          <a:xfrm>
            <a:off x="1" y="0"/>
            <a:ext cx="915352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554" y="1486977"/>
            <a:ext cx="5701514" cy="4406083"/>
          </a:xfrm>
          <a:prstGeom prst="rect">
            <a:avLst/>
          </a:prstGeom>
        </p:spPr>
        <p:txBody>
          <a:bodyPr/>
          <a:lstStyle>
            <a:lvl1pPr marL="257175" indent="-257175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buClr>
                <a:srgbClr val="0098BA"/>
              </a:buClr>
              <a:buFont typeface="+mj-lt"/>
              <a:buAutoNum type="arabicPeriod"/>
              <a:defRPr sz="1650"/>
            </a:lvl1pPr>
            <a:lvl2pPr marL="514350" indent="-257175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buFont typeface="+mj-lt"/>
              <a:buAutoNum type="alphaLcParenR"/>
              <a:defRPr/>
            </a:lvl2pPr>
            <a:lvl3pPr marL="685800" indent="-172641">
              <a:buFont typeface="+mj-lt"/>
              <a:buAutoNum type="romanLcPeriod"/>
              <a:defRPr/>
            </a:lvl3pPr>
            <a:lvl4pPr marL="858441" indent="-172641">
              <a:buClr>
                <a:schemeClr val="tx2"/>
              </a:buClr>
              <a:buSzPct val="80000"/>
              <a:defRPr/>
            </a:lvl4pPr>
            <a:lvl5pPr>
              <a:buClr>
                <a:srgbClr val="545559"/>
              </a:buClr>
              <a:buSzPct val="93000"/>
              <a:defRPr sz="73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92895" y="638175"/>
            <a:ext cx="8582025" cy="4953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F78441-7A48-874A-88D6-08968F7468A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5862519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: Icon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I_PPT_Template8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2" b="12291"/>
          <a:stretch>
            <a:fillRect/>
          </a:stretch>
        </p:blipFill>
        <p:spPr bwMode="auto">
          <a:xfrm>
            <a:off x="1" y="0"/>
            <a:ext cx="9149954" cy="601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1" y="0"/>
            <a:ext cx="352425" cy="52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92554" y="1478783"/>
            <a:ext cx="5701514" cy="4406083"/>
          </a:xfrm>
          <a:prstGeom prst="rect">
            <a:avLst/>
          </a:prstGeom>
        </p:spPr>
        <p:txBody>
          <a:bodyPr/>
          <a:lstStyle>
            <a:lvl1pPr marL="257175" indent="-257175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buClr>
                <a:srgbClr val="0098BA"/>
              </a:buClr>
              <a:buFont typeface="+mj-lt"/>
              <a:buAutoNum type="arabicPeriod"/>
              <a:defRPr sz="1650"/>
            </a:lvl1pPr>
            <a:lvl2pPr marL="514350" indent="-257175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buFont typeface="+mj-lt"/>
              <a:buAutoNum type="alphaLcParenR"/>
              <a:defRPr/>
            </a:lvl2pPr>
            <a:lvl3pPr marL="685800" indent="-172641">
              <a:buFont typeface="+mj-lt"/>
              <a:buAutoNum type="romanLcPeriod"/>
              <a:defRPr/>
            </a:lvl3pPr>
            <a:lvl4pPr marL="858441" indent="-172641">
              <a:buClr>
                <a:schemeClr val="tx2"/>
              </a:buClr>
              <a:buSzPct val="80000"/>
              <a:defRPr/>
            </a:lvl4pPr>
            <a:lvl5pPr>
              <a:buClr>
                <a:srgbClr val="545559"/>
              </a:buClr>
              <a:buSzPct val="93000"/>
              <a:defRPr sz="73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92895" y="638175"/>
            <a:ext cx="8582025" cy="4953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47FD940-333B-BD48-9F61-C9ABE1FBF41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169079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: Icon/Custom Image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92554" y="1478783"/>
            <a:ext cx="5701514" cy="4406083"/>
          </a:xfrm>
          <a:prstGeom prst="rect">
            <a:avLst/>
          </a:prstGeom>
        </p:spPr>
        <p:txBody>
          <a:bodyPr/>
          <a:lstStyle>
            <a:lvl1pPr marL="257175" indent="-257175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buClr>
                <a:srgbClr val="0098BA"/>
              </a:buClr>
              <a:buFont typeface="+mj-lt"/>
              <a:buAutoNum type="arabicPeriod"/>
              <a:defRPr sz="1650"/>
            </a:lvl1pPr>
            <a:lvl2pPr marL="514350" indent="-257175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buFont typeface="+mj-lt"/>
              <a:buAutoNum type="alphaLcParenR"/>
              <a:defRPr/>
            </a:lvl2pPr>
            <a:lvl3pPr marL="685800" indent="-172641">
              <a:buFont typeface="+mj-lt"/>
              <a:buAutoNum type="romanLcPeriod"/>
              <a:defRPr/>
            </a:lvl3pPr>
            <a:lvl4pPr marL="858441" indent="-172641">
              <a:buClr>
                <a:schemeClr val="tx2"/>
              </a:buClr>
              <a:buSzPct val="80000"/>
              <a:defRPr/>
            </a:lvl4pPr>
            <a:lvl5pPr>
              <a:buClr>
                <a:srgbClr val="545559"/>
              </a:buClr>
              <a:buSzPct val="93000"/>
              <a:defRPr sz="73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92895" y="638175"/>
            <a:ext cx="8582025" cy="4953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486DFC7-E33A-9D47-BD15-24A427F6F54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50857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: Icon Only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SI_PPT_Template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38"/>
          <a:stretch>
            <a:fillRect/>
          </a:stretch>
        </p:blipFill>
        <p:spPr bwMode="auto">
          <a:xfrm>
            <a:off x="0" y="-6350"/>
            <a:ext cx="9151144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2555" y="1478783"/>
            <a:ext cx="3639911" cy="4406083"/>
          </a:xfrm>
          <a:prstGeom prst="rect">
            <a:avLst/>
          </a:prstGeom>
        </p:spPr>
        <p:txBody>
          <a:bodyPr/>
          <a:lstStyle>
            <a:lvl1pPr marL="257175" indent="-257175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buClr>
                <a:srgbClr val="0098BA"/>
              </a:buClr>
              <a:buFont typeface="+mj-lt"/>
              <a:buAutoNum type="arabicPeriod"/>
              <a:defRPr sz="1650"/>
            </a:lvl1pPr>
            <a:lvl2pPr marL="514350" indent="-257175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buFont typeface="+mj-lt"/>
              <a:buAutoNum type="alphaLcParenR"/>
              <a:defRPr/>
            </a:lvl2pPr>
            <a:lvl3pPr marL="685800" indent="-172641">
              <a:buFont typeface="+mj-lt"/>
              <a:buAutoNum type="romanLcPeriod"/>
              <a:defRPr/>
            </a:lvl3pPr>
            <a:lvl4pPr marL="858441" indent="-172641">
              <a:buClr>
                <a:schemeClr val="tx2"/>
              </a:buClr>
              <a:buSzPct val="80000"/>
              <a:defRPr/>
            </a:lvl4pPr>
            <a:lvl5pPr>
              <a:buClr>
                <a:srgbClr val="545559"/>
              </a:buClr>
              <a:buSzPct val="93000"/>
              <a:defRPr sz="73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3932465" y="1478783"/>
            <a:ext cx="3558949" cy="4406083"/>
          </a:xfrm>
          <a:prstGeom prst="rect">
            <a:avLst/>
          </a:prstGeom>
        </p:spPr>
        <p:txBody>
          <a:bodyPr/>
          <a:lstStyle>
            <a:lvl1pPr marL="257175" indent="-257175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buClr>
                <a:srgbClr val="0098BA"/>
              </a:buClr>
              <a:buFont typeface="+mj-lt"/>
              <a:buAutoNum type="arabicPeriod"/>
              <a:defRPr sz="1650"/>
            </a:lvl1pPr>
            <a:lvl2pPr marL="514350" indent="-257175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buFont typeface="+mj-lt"/>
              <a:buAutoNum type="alphaLcParenR"/>
              <a:defRPr/>
            </a:lvl2pPr>
            <a:lvl3pPr marL="685800" indent="-172641">
              <a:buFont typeface="+mj-lt"/>
              <a:buAutoNum type="romanLcPeriod"/>
              <a:defRPr/>
            </a:lvl3pPr>
            <a:lvl4pPr marL="858441" indent="-172641">
              <a:buClr>
                <a:schemeClr val="tx2"/>
              </a:buClr>
              <a:buSzPct val="80000"/>
              <a:defRPr/>
            </a:lvl4pPr>
            <a:lvl5pPr>
              <a:buClr>
                <a:srgbClr val="545559"/>
              </a:buClr>
              <a:buSzPct val="93000"/>
              <a:defRPr sz="73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92895" y="638175"/>
            <a:ext cx="8582025" cy="4953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CA4071F-B176-1A4C-AAA8-EF6AD7F3930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87546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83202" y="1480008"/>
            <a:ext cx="4294098" cy="44127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90155" y="638175"/>
            <a:ext cx="8582025" cy="4953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92895" y="1480008"/>
            <a:ext cx="4295429" cy="44127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3CC1A-AAF4-3946-A490-7DFEA91D2D0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3881405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289729" y="1480492"/>
            <a:ext cx="4272746" cy="43757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tabLst>
                <a:tab pos="642938" algn="l"/>
              </a:tabLst>
              <a:defRPr sz="1650" b="1"/>
            </a:lvl1pPr>
            <a:lvl2pPr marL="257156" indent="0">
              <a:buNone/>
              <a:defRPr sz="1125" b="1"/>
            </a:lvl2pPr>
            <a:lvl3pPr marL="514312" indent="0">
              <a:buNone/>
              <a:defRPr sz="1013" b="1"/>
            </a:lvl3pPr>
            <a:lvl4pPr marL="771468" indent="0">
              <a:buNone/>
              <a:defRPr sz="900" b="1"/>
            </a:lvl4pPr>
            <a:lvl5pPr marL="1028624" indent="0">
              <a:buNone/>
              <a:defRPr sz="900" b="1"/>
            </a:lvl5pPr>
            <a:lvl6pPr marL="1285780" indent="0">
              <a:buNone/>
              <a:defRPr sz="900" b="1"/>
            </a:lvl6pPr>
            <a:lvl7pPr marL="1542935" indent="0">
              <a:buNone/>
              <a:defRPr sz="900" b="1"/>
            </a:lvl7pPr>
            <a:lvl8pPr marL="1800090" indent="0">
              <a:buNone/>
              <a:defRPr sz="900" b="1"/>
            </a:lvl8pPr>
            <a:lvl9pPr marL="2057246" indent="0">
              <a:buNone/>
              <a:defRPr sz="9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9729" y="1939454"/>
            <a:ext cx="4272746" cy="39533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12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5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algn="l" defTabSz="514312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35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algn="l" defTabSz="514312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algn="l" defTabSz="514312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algn="l" defTabSz="514312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028700" marR="0" indent="-170260" algn="l" defTabSz="514312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45559"/>
              </a:buClr>
              <a:buSzPct val="90000"/>
              <a:buFont typeface="Arial" panose="020B0604020202020204" pitchFamily="34" charset="0"/>
              <a:buChar char="•"/>
              <a:tabLst/>
              <a:defRPr sz="1200"/>
            </a:lvl6pPr>
            <a:lvl7pPr marL="1201341" marR="0" indent="-172641" algn="l" defTabSz="514312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200"/>
            </a:lvl7pPr>
            <a:lvl8pPr marL="1371600" marR="0" indent="-170260" algn="l" defTabSz="514312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200">
                <a:solidFill>
                  <a:schemeClr val="tx2"/>
                </a:solidFill>
              </a:defRPr>
            </a:lvl8pPr>
            <a:lvl9pPr marL="1544241" marR="0" indent="-172641" algn="l" defTabSz="514312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/>
          </p:nvPr>
        </p:nvSpPr>
        <p:spPr>
          <a:xfrm>
            <a:off x="4562476" y="1480492"/>
            <a:ext cx="4314825" cy="43757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tabLst>
                <a:tab pos="642938" algn="l"/>
              </a:tabLst>
              <a:defRPr sz="1650" b="1"/>
            </a:lvl1pPr>
            <a:lvl2pPr marL="257156" indent="0">
              <a:buNone/>
              <a:defRPr sz="1125" b="1"/>
            </a:lvl2pPr>
            <a:lvl3pPr marL="514312" indent="0">
              <a:buNone/>
              <a:defRPr sz="1013" b="1"/>
            </a:lvl3pPr>
            <a:lvl4pPr marL="771468" indent="0">
              <a:buNone/>
              <a:defRPr sz="900" b="1"/>
            </a:lvl4pPr>
            <a:lvl5pPr marL="1028624" indent="0">
              <a:buNone/>
              <a:defRPr sz="900" b="1"/>
            </a:lvl5pPr>
            <a:lvl6pPr marL="1285780" indent="0">
              <a:buNone/>
              <a:defRPr sz="900" b="1"/>
            </a:lvl6pPr>
            <a:lvl7pPr marL="1542935" indent="0">
              <a:buNone/>
              <a:defRPr sz="900" b="1"/>
            </a:lvl7pPr>
            <a:lvl8pPr marL="1800090" indent="0">
              <a:buNone/>
              <a:defRPr sz="900" b="1"/>
            </a:lvl8pPr>
            <a:lvl9pPr marL="2057246" indent="0">
              <a:buNone/>
              <a:defRPr sz="9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1"/>
          </p:nvPr>
        </p:nvSpPr>
        <p:spPr>
          <a:xfrm>
            <a:off x="4562476" y="1939454"/>
            <a:ext cx="4314825" cy="39533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12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5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algn="l" defTabSz="514312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35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algn="l" defTabSz="514312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algn="l" defTabSz="514312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algn="l" defTabSz="514312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028700" marR="0" indent="-170260" algn="l" defTabSz="514312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45559"/>
              </a:buClr>
              <a:buSzPct val="90000"/>
              <a:buFont typeface="Arial" panose="020B0604020202020204" pitchFamily="34" charset="0"/>
              <a:buChar char="•"/>
              <a:tabLst/>
              <a:defRPr sz="1200"/>
            </a:lvl6pPr>
            <a:lvl7pPr marL="1201341" marR="0" indent="-172641" algn="l" defTabSz="514312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200"/>
            </a:lvl7pPr>
            <a:lvl8pPr marL="1371600" marR="0" indent="-170260" algn="l" defTabSz="514312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200">
                <a:solidFill>
                  <a:schemeClr val="tx2"/>
                </a:solidFill>
              </a:defRPr>
            </a:lvl8pPr>
            <a:lvl9pPr marL="1544241" marR="0" indent="-172641" algn="l" defTabSz="514312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92895" y="638175"/>
            <a:ext cx="8582025" cy="4953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8B103-F8B4-6547-9465-38ADCA058E9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92500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Image on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" y="1492584"/>
            <a:ext cx="4945223" cy="4403582"/>
          </a:xfrm>
          <a:prstGeom prst="rect">
            <a:avLst/>
          </a:prstGeom>
          <a:solidFill>
            <a:srgbClr val="D9D9D9"/>
          </a:solidFill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041900" y="1481669"/>
            <a:ext cx="3835400" cy="44111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92895" y="638175"/>
            <a:ext cx="8582025" cy="4953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AE549-F9C2-3742-A736-5FE510B563B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68922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198778" y="1483312"/>
            <a:ext cx="4945223" cy="4412853"/>
          </a:xfrm>
          <a:prstGeom prst="rect">
            <a:avLst/>
          </a:prstGeom>
          <a:solidFill>
            <a:srgbClr val="D9D9D9"/>
          </a:solidFill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290911" y="1481669"/>
            <a:ext cx="3835400" cy="44111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92895" y="638175"/>
            <a:ext cx="8582025" cy="4953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8CFDF-BB7C-AC44-B71B-3BFBB6ADCB4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55767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: L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SI_PPT_temp6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3" b="4913"/>
          <a:stretch>
            <a:fillRect/>
          </a:stretch>
        </p:blipFill>
        <p:spPr bwMode="auto">
          <a:xfrm>
            <a:off x="1" y="3"/>
            <a:ext cx="9153525" cy="666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-5954" y="5892800"/>
            <a:ext cx="916067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12" descr="SGI-Size3-L-secondary_endorse_flag-white-FULL_COLOUR-CMYK-outline_BLEED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8"/>
          <a:stretch>
            <a:fillRect/>
          </a:stretch>
        </p:blipFill>
        <p:spPr bwMode="auto">
          <a:xfrm>
            <a:off x="1" y="6324603"/>
            <a:ext cx="358379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4171951" y="1317625"/>
            <a:ext cx="46993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4057650" y="315384"/>
            <a:ext cx="4819650" cy="1002240"/>
          </a:xfrm>
        </p:spPr>
        <p:txBody>
          <a:bodyPr anchor="b">
            <a:normAutofit/>
          </a:bodyPr>
          <a:lstStyle>
            <a:lvl1pPr marL="0" algn="l" defTabSz="51431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kern="1200" spc="-6" dirty="0">
                <a:ln>
                  <a:noFill/>
                </a:ln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057650" y="1745315"/>
            <a:ext cx="4819650" cy="310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4057650" y="1321071"/>
            <a:ext cx="4819650" cy="4173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14312" rtl="0" eaLnBrk="1" latinLnBrk="0" hangingPunct="1">
              <a:spcAft>
                <a:spcPts val="338"/>
              </a:spcAft>
              <a:buNone/>
              <a:defRPr lang="en-US" sz="1500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57156" indent="0" algn="ctr">
              <a:buNone/>
              <a:defRPr sz="1125"/>
            </a:lvl2pPr>
            <a:lvl3pPr marL="514312" indent="0" algn="ctr">
              <a:buNone/>
              <a:defRPr sz="1013"/>
            </a:lvl3pPr>
            <a:lvl4pPr marL="771468" indent="0" algn="ctr">
              <a:buNone/>
              <a:defRPr sz="900"/>
            </a:lvl4pPr>
            <a:lvl5pPr marL="1028624" indent="0" algn="ctr">
              <a:buNone/>
              <a:defRPr sz="900"/>
            </a:lvl5pPr>
            <a:lvl6pPr marL="1285780" indent="0" algn="ctr">
              <a:buNone/>
              <a:defRPr sz="900"/>
            </a:lvl6pPr>
            <a:lvl7pPr marL="1542935" indent="0" algn="ctr">
              <a:buNone/>
              <a:defRPr sz="900"/>
            </a:lvl7pPr>
            <a:lvl8pPr marL="1800090" indent="0" algn="ctr">
              <a:buNone/>
              <a:defRPr sz="900"/>
            </a:lvl8pPr>
            <a:lvl9pPr marL="2057246" indent="0" algn="ctr">
              <a:buNone/>
              <a:defRPr sz="9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14434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290910" y="1481674"/>
            <a:ext cx="8586390" cy="441112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92895" y="638175"/>
            <a:ext cx="8582025" cy="4953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952BB-06AC-6945-89CB-1A6B70E8DFA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44304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mag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307468"/>
            <a:ext cx="9144000" cy="55773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BCB9E-49AD-644D-A675-C17DF1621EA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70767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: Photo Backgroun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I_PPT_Template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" b="12238"/>
          <a:stretch>
            <a:fillRect/>
          </a:stretch>
        </p:blipFill>
        <p:spPr bwMode="auto">
          <a:xfrm>
            <a:off x="1" y="293691"/>
            <a:ext cx="9160669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-10716" y="5892800"/>
            <a:ext cx="916067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539842" y="1291261"/>
            <a:ext cx="7337459" cy="10794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186AB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124472" y="2379131"/>
            <a:ext cx="6752828" cy="440266"/>
          </a:xfrm>
          <a:prstGeom prst="rect">
            <a:avLst/>
          </a:prstGeom>
        </p:spPr>
        <p:txBody>
          <a:bodyPr>
            <a:normAutofit/>
          </a:bodyPr>
          <a:lstStyle>
            <a:lvl1pPr marL="214313" indent="-214313">
              <a:buClr>
                <a:srgbClr val="1186AB"/>
              </a:buClr>
              <a:buFont typeface="Arial" panose="020B0604020202020204" pitchFamily="34" charset="0"/>
              <a:buChar char="—"/>
              <a:defRPr lang="en-US" sz="1500" b="1" kern="1200" dirty="0" smtClean="0">
                <a:solidFill>
                  <a:srgbClr val="1186AB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l"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1AEB37-9CB6-944D-8E02-989A0EC135C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01358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  Quote: Texture Background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I_PPT_temp17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0"/>
          <a:stretch>
            <a:fillRect/>
          </a:stretch>
        </p:blipFill>
        <p:spPr bwMode="auto">
          <a:xfrm>
            <a:off x="1" y="0"/>
            <a:ext cx="9153525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-10716" y="5892800"/>
            <a:ext cx="916067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539842" y="1291261"/>
            <a:ext cx="7337459" cy="10794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124472" y="2379131"/>
            <a:ext cx="6752828" cy="440266"/>
          </a:xfrm>
          <a:prstGeom prst="rect">
            <a:avLst/>
          </a:prstGeom>
        </p:spPr>
        <p:txBody>
          <a:bodyPr>
            <a:normAutofit/>
          </a:bodyPr>
          <a:lstStyle>
            <a:lvl1pPr marL="214313" indent="-214313">
              <a:buClr>
                <a:schemeClr val="bg1"/>
              </a:buClr>
              <a:buFont typeface="Arial" panose="020B0604020202020204" pitchFamily="34" charset="0"/>
              <a:buChar char="—"/>
              <a:defRPr lang="en-US" sz="15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l"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AB7726C-5FA3-AD4E-83C7-4D07E80A161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2977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: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716" y="5892800"/>
            <a:ext cx="916067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" y="304800"/>
            <a:ext cx="9150350" cy="558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539842" y="1731545"/>
            <a:ext cx="7337459" cy="10794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124472" y="2819415"/>
            <a:ext cx="6752828" cy="440266"/>
          </a:xfrm>
          <a:prstGeom prst="rect">
            <a:avLst/>
          </a:prstGeom>
        </p:spPr>
        <p:txBody>
          <a:bodyPr>
            <a:normAutofit/>
          </a:bodyPr>
          <a:lstStyle>
            <a:lvl1pPr marL="214313" indent="-214313">
              <a:buClr>
                <a:schemeClr val="bg1"/>
              </a:buClr>
              <a:buFont typeface="Arial" panose="020B0604020202020204" pitchFamily="34" charset="0"/>
              <a:buChar char="—"/>
              <a:defRPr lang="en-US" sz="15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l"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7F14FE-7F89-C547-B37C-A0E202CB9FE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4924731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290911" y="1481667"/>
            <a:ext cx="8592740" cy="440319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92895" y="638175"/>
            <a:ext cx="8582025" cy="4953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A403C-49D1-D24A-85C7-15C76A5F29B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8350090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92895" y="638175"/>
            <a:ext cx="8582025" cy="4953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2E764-8B38-C94C-B751-7B88747FECD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3875792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Hexagon S&amp;I Them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CBE10-0B6B-1C4D-A9F0-8957A3121DF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408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Blank with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5147072" y="4013200"/>
            <a:ext cx="3657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943476" y="3014136"/>
            <a:ext cx="3933824" cy="999067"/>
          </a:xfrm>
        </p:spPr>
        <p:txBody>
          <a:bodyPr anchor="b"/>
          <a:lstStyle>
            <a:lvl1pPr marL="0" algn="r" defTabSz="514312" rtl="0" eaLnBrk="1" latinLnBrk="0" hangingPunct="1">
              <a:lnSpc>
                <a:spcPct val="100000"/>
              </a:lnSpc>
              <a:defRPr lang="en-US" sz="2100" b="1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943476" y="4019551"/>
            <a:ext cx="3933825" cy="417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514312" rtl="0" eaLnBrk="1" latinLnBrk="0" hangingPunct="1">
              <a:lnSpc>
                <a:spcPct val="100000"/>
              </a:lnSpc>
              <a:spcAft>
                <a:spcPts val="338"/>
              </a:spcAft>
              <a:buNone/>
              <a:defRPr lang="en-US" sz="1800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57156" indent="0" algn="ctr">
              <a:buNone/>
              <a:defRPr sz="1125"/>
            </a:lvl2pPr>
            <a:lvl3pPr marL="514312" indent="0" algn="ctr">
              <a:buNone/>
              <a:defRPr sz="1013"/>
            </a:lvl3pPr>
            <a:lvl4pPr marL="771468" indent="0" algn="ctr">
              <a:buNone/>
              <a:defRPr sz="900"/>
            </a:lvl4pPr>
            <a:lvl5pPr marL="1028624" indent="0" algn="ctr">
              <a:buNone/>
              <a:defRPr sz="900"/>
            </a:lvl5pPr>
            <a:lvl6pPr marL="1285780" indent="0" algn="ctr">
              <a:buNone/>
              <a:defRPr sz="900"/>
            </a:lvl6pPr>
            <a:lvl7pPr marL="1542935" indent="0" algn="ctr">
              <a:buNone/>
              <a:defRPr sz="900"/>
            </a:lvl7pPr>
            <a:lvl8pPr marL="1800090" indent="0" algn="ctr">
              <a:buNone/>
              <a:defRPr sz="900"/>
            </a:lvl8pPr>
            <a:lvl9pPr marL="2057246" indent="0" algn="ctr">
              <a:buNone/>
              <a:defRPr sz="9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8139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1698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: Icon/Custom Image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171951" y="4016375"/>
            <a:ext cx="46993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057650" y="3013500"/>
            <a:ext cx="4819650" cy="1002240"/>
          </a:xfrm>
        </p:spPr>
        <p:txBody>
          <a:bodyPr anchor="b">
            <a:normAutofit/>
          </a:bodyPr>
          <a:lstStyle>
            <a:lvl1pPr marL="0" algn="l" defTabSz="51431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kern="1200" spc="-6" dirty="0">
                <a:ln>
                  <a:noFill/>
                </a:ln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057650" y="4443433"/>
            <a:ext cx="4819650" cy="310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057650" y="4019187"/>
            <a:ext cx="4819650" cy="4173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14312" rtl="0" eaLnBrk="1" latinLnBrk="0" hangingPunct="1">
              <a:spcAft>
                <a:spcPts val="338"/>
              </a:spcAft>
              <a:buNone/>
              <a:defRPr lang="en-US" sz="1500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57156" indent="0" algn="ctr">
              <a:buNone/>
              <a:defRPr sz="1125"/>
            </a:lvl2pPr>
            <a:lvl3pPr marL="514312" indent="0" algn="ctr">
              <a:buNone/>
              <a:defRPr sz="1013"/>
            </a:lvl3pPr>
            <a:lvl4pPr marL="771468" indent="0" algn="ctr">
              <a:buNone/>
              <a:defRPr sz="900"/>
            </a:lvl4pPr>
            <a:lvl5pPr marL="1028624" indent="0" algn="ctr">
              <a:buNone/>
              <a:defRPr sz="900"/>
            </a:lvl5pPr>
            <a:lvl6pPr marL="1285780" indent="0" algn="ctr">
              <a:buNone/>
              <a:defRPr sz="900"/>
            </a:lvl6pPr>
            <a:lvl7pPr marL="1542935" indent="0" algn="ctr">
              <a:buNone/>
              <a:defRPr sz="900"/>
            </a:lvl7pPr>
            <a:lvl8pPr marL="1800090" indent="0" algn="ctr">
              <a:buNone/>
              <a:defRPr sz="900"/>
            </a:lvl8pPr>
            <a:lvl9pPr marL="2057246" indent="0" algn="ctr">
              <a:buNone/>
              <a:defRPr sz="9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579159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I_PPT_temp17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0"/>
          <a:stretch>
            <a:fillRect/>
          </a:stretch>
        </p:blipFill>
        <p:spPr bwMode="auto">
          <a:xfrm>
            <a:off x="1" y="0"/>
            <a:ext cx="9153525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-10716" y="5892800"/>
            <a:ext cx="916067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622698" y="6412343"/>
            <a:ext cx="4682728" cy="178960"/>
          </a:xfrm>
        </p:spPr>
        <p:txBody>
          <a:bodyPr/>
          <a:lstStyle>
            <a:lvl1pPr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l"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AB7726C-5FA3-AD4E-83C7-4D07E80A161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2" name="TextBox 1"/>
          <p:cNvSpPr txBox="1"/>
          <p:nvPr userDrawn="1"/>
        </p:nvSpPr>
        <p:spPr>
          <a:xfrm>
            <a:off x="407978" y="4180744"/>
            <a:ext cx="386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Vinaka</a:t>
            </a:r>
            <a:r>
              <a:rPr lang="en-US" sz="3600" b="1" baseline="0" dirty="0" smtClean="0">
                <a:solidFill>
                  <a:schemeClr val="bg1"/>
                </a:solidFill>
              </a:rPr>
              <a:t> </a:t>
            </a:r>
            <a:r>
              <a:rPr lang="en-US" sz="3600" b="1" baseline="0" dirty="0" err="1" smtClean="0">
                <a:solidFill>
                  <a:schemeClr val="bg1"/>
                </a:solidFill>
              </a:rPr>
              <a:t>vaka</a:t>
            </a:r>
            <a:r>
              <a:rPr lang="en-US" sz="3600" b="1" baseline="0" dirty="0" smtClean="0">
                <a:solidFill>
                  <a:schemeClr val="bg1"/>
                </a:solidFill>
              </a:rPr>
              <a:t> </a:t>
            </a:r>
            <a:r>
              <a:rPr lang="en-US" sz="3600" b="1" baseline="0" dirty="0" err="1" smtClean="0">
                <a:solidFill>
                  <a:schemeClr val="bg1"/>
                </a:solidFill>
              </a:rPr>
              <a:t>levu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670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5240A0-88F0-0446-95B6-BBD5E61406A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8513314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ABE57A-F719-DD4C-BAB2-0C13206FD577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24713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5240A0-88F0-0446-95B6-BBD5E61406A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9781500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5240A0-88F0-0446-95B6-BBD5E61406A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2942849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29/11/2016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5240A0-88F0-0446-95B6-BBD5E61406A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7212541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82E764-8B38-C94C-B751-7B88747FECDB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86785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29/11/2016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4605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5240A0-88F0-0446-95B6-BBD5E61406A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511134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5240A0-88F0-0446-95B6-BBD5E61406A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368012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: Custom Image Color Text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57650" y="3013500"/>
            <a:ext cx="4819650" cy="1002240"/>
          </a:xfrm>
        </p:spPr>
        <p:txBody>
          <a:bodyPr anchor="b">
            <a:normAutofit/>
          </a:bodyPr>
          <a:lstStyle>
            <a:lvl1pPr marL="0" algn="l" defTabSz="51431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kern="1200" spc="-6" dirty="0">
                <a:ln>
                  <a:noFill/>
                </a:ln>
                <a:solidFill>
                  <a:srgbClr val="0B121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057650" y="4443433"/>
            <a:ext cx="4819650" cy="310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057650" y="4019187"/>
            <a:ext cx="4819650" cy="4173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14312" rtl="0" eaLnBrk="1" latinLnBrk="0" hangingPunct="1">
              <a:spcAft>
                <a:spcPts val="338"/>
              </a:spcAft>
              <a:buNone/>
              <a:defRPr lang="en-US" sz="15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57156" indent="0" algn="ctr">
              <a:buNone/>
              <a:defRPr sz="1125"/>
            </a:lvl2pPr>
            <a:lvl3pPr marL="514312" indent="0" algn="ctr">
              <a:buNone/>
              <a:defRPr sz="1013"/>
            </a:lvl3pPr>
            <a:lvl4pPr marL="771468" indent="0" algn="ctr">
              <a:buNone/>
              <a:defRPr sz="900"/>
            </a:lvl4pPr>
            <a:lvl5pPr marL="1028624" indent="0" algn="ctr">
              <a:buNone/>
              <a:defRPr sz="900"/>
            </a:lvl5pPr>
            <a:lvl6pPr marL="1285780" indent="0" algn="ctr">
              <a:buNone/>
              <a:defRPr sz="900"/>
            </a:lvl6pPr>
            <a:lvl7pPr marL="1542935" indent="0" algn="ctr">
              <a:buNone/>
              <a:defRPr sz="900"/>
            </a:lvl7pPr>
            <a:lvl8pPr marL="1800090" indent="0" algn="ctr">
              <a:buNone/>
              <a:defRPr sz="900"/>
            </a:lvl8pPr>
            <a:lvl9pPr marL="2057246" indent="0" algn="ctr">
              <a:buNone/>
              <a:defRPr sz="9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483306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5240A0-88F0-0446-95B6-BBD5E61406A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9074641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5240A0-88F0-0446-95B6-BBD5E61406A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3667732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: Icon/Custom Image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171951" y="4016375"/>
            <a:ext cx="46993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057650" y="3013500"/>
            <a:ext cx="4819650" cy="1002240"/>
          </a:xfrm>
        </p:spPr>
        <p:txBody>
          <a:bodyPr anchor="b">
            <a:normAutofit/>
          </a:bodyPr>
          <a:lstStyle>
            <a:lvl1pPr marL="0" algn="l" defTabSz="51431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kern="1200" spc="-6" dirty="0">
                <a:ln>
                  <a:noFill/>
                </a:ln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057650" y="4443433"/>
            <a:ext cx="4819650" cy="310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057650" y="4019187"/>
            <a:ext cx="4819650" cy="4173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14312" rtl="0" eaLnBrk="1" latinLnBrk="0" hangingPunct="1">
              <a:spcAft>
                <a:spcPts val="338"/>
              </a:spcAft>
              <a:buNone/>
              <a:defRPr lang="en-US" sz="1500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57156" indent="0" algn="ctr">
              <a:buNone/>
              <a:defRPr sz="1125"/>
            </a:lvl2pPr>
            <a:lvl3pPr marL="514312" indent="0" algn="ctr">
              <a:buNone/>
              <a:defRPr sz="1013"/>
            </a:lvl3pPr>
            <a:lvl4pPr marL="771468" indent="0" algn="ctr">
              <a:buNone/>
              <a:defRPr sz="900"/>
            </a:lvl4pPr>
            <a:lvl5pPr marL="1028624" indent="0" algn="ctr">
              <a:buNone/>
              <a:defRPr sz="900"/>
            </a:lvl5pPr>
            <a:lvl6pPr marL="1285780" indent="0" algn="ctr">
              <a:buNone/>
              <a:defRPr sz="900"/>
            </a:lvl6pPr>
            <a:lvl7pPr marL="1542935" indent="0" algn="ctr">
              <a:buNone/>
              <a:defRPr sz="900"/>
            </a:lvl7pPr>
            <a:lvl8pPr marL="1800090" indent="0" algn="ctr">
              <a:buNone/>
              <a:defRPr sz="900"/>
            </a:lvl8pPr>
            <a:lvl9pPr marL="2057246" indent="0" algn="ctr">
              <a:buNone/>
              <a:defRPr sz="9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873817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: Custom Image Color Text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57650" y="3013500"/>
            <a:ext cx="4819650" cy="1002240"/>
          </a:xfrm>
        </p:spPr>
        <p:txBody>
          <a:bodyPr anchor="b">
            <a:normAutofit/>
          </a:bodyPr>
          <a:lstStyle>
            <a:lvl1pPr marL="0" algn="l" defTabSz="51431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kern="1200" spc="-6" dirty="0">
                <a:ln>
                  <a:noFill/>
                </a:ln>
                <a:solidFill>
                  <a:srgbClr val="0B121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057650" y="4443433"/>
            <a:ext cx="4819650" cy="310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057650" y="4019187"/>
            <a:ext cx="4819650" cy="4173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14312" rtl="0" eaLnBrk="1" latinLnBrk="0" hangingPunct="1">
              <a:spcAft>
                <a:spcPts val="338"/>
              </a:spcAft>
              <a:buNone/>
              <a:defRPr lang="en-US" sz="15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57156" indent="0" algn="ctr">
              <a:buNone/>
              <a:defRPr sz="1125"/>
            </a:lvl2pPr>
            <a:lvl3pPr marL="514312" indent="0" algn="ctr">
              <a:buNone/>
              <a:defRPr sz="1013"/>
            </a:lvl3pPr>
            <a:lvl4pPr marL="771468" indent="0" algn="ctr">
              <a:buNone/>
              <a:defRPr sz="900"/>
            </a:lvl4pPr>
            <a:lvl5pPr marL="1028624" indent="0" algn="ctr">
              <a:buNone/>
              <a:defRPr sz="900"/>
            </a:lvl5pPr>
            <a:lvl6pPr marL="1285780" indent="0" algn="ctr">
              <a:buNone/>
              <a:defRPr sz="900"/>
            </a:lvl6pPr>
            <a:lvl7pPr marL="1542935" indent="0" algn="ctr">
              <a:buNone/>
              <a:defRPr sz="900"/>
            </a:lvl7pPr>
            <a:lvl8pPr marL="1800090" indent="0" algn="ctr">
              <a:buNone/>
              <a:defRPr sz="900"/>
            </a:lvl8pPr>
            <a:lvl9pPr marL="2057246" indent="0" algn="ctr">
              <a:buNone/>
              <a:defRPr sz="9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206752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: 2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83202" y="1480008"/>
            <a:ext cx="4294098" cy="44127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90155" y="638175"/>
            <a:ext cx="8582025" cy="4953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92895" y="1480008"/>
            <a:ext cx="4295429" cy="44127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3CC1A-AAF4-3946-A490-7DFEA91D2D0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1415086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: Icon/Custom Image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92554" y="1478783"/>
            <a:ext cx="5701514" cy="4406083"/>
          </a:xfrm>
          <a:prstGeom prst="rect">
            <a:avLst/>
          </a:prstGeom>
        </p:spPr>
        <p:txBody>
          <a:bodyPr/>
          <a:lstStyle>
            <a:lvl1pPr marL="257175" indent="-257175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buClr>
                <a:srgbClr val="0098BA"/>
              </a:buClr>
              <a:buFont typeface="+mj-lt"/>
              <a:buAutoNum type="arabicPeriod"/>
              <a:defRPr sz="1650"/>
            </a:lvl1pPr>
            <a:lvl2pPr marL="514350" indent="-257175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buFont typeface="+mj-lt"/>
              <a:buAutoNum type="alphaLcParenR"/>
              <a:defRPr/>
            </a:lvl2pPr>
            <a:lvl3pPr marL="685800" indent="-172641">
              <a:buFont typeface="+mj-lt"/>
              <a:buAutoNum type="romanLcPeriod"/>
              <a:defRPr/>
            </a:lvl3pPr>
            <a:lvl4pPr marL="858441" indent="-172641">
              <a:buClr>
                <a:schemeClr val="tx2"/>
              </a:buClr>
              <a:buSzPct val="80000"/>
              <a:defRPr/>
            </a:lvl4pPr>
            <a:lvl5pPr>
              <a:buClr>
                <a:srgbClr val="545559"/>
              </a:buClr>
              <a:buSzPct val="93000"/>
              <a:defRPr sz="73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92895" y="638175"/>
            <a:ext cx="8582025" cy="4953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486DFC7-E33A-9D47-BD15-24A427F6F54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20412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eaker Slide: Icon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SI_PPT_Template12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3"/>
          <a:stretch>
            <a:fillRect/>
          </a:stretch>
        </p:blipFill>
        <p:spPr bwMode="auto">
          <a:xfrm>
            <a:off x="4333876" y="0"/>
            <a:ext cx="48172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 flipH="1">
            <a:off x="285045" y="4011644"/>
            <a:ext cx="4289562" cy="11843"/>
          </a:xfrm>
          <a:prstGeom prst="line">
            <a:avLst/>
          </a:prstGeom>
          <a:ln w="12700">
            <a:solidFill>
              <a:srgbClr val="1186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5750" y="3011715"/>
            <a:ext cx="4285060" cy="1001486"/>
          </a:xfrm>
        </p:spPr>
        <p:txBody>
          <a:bodyPr anchor="b"/>
          <a:lstStyle>
            <a:lvl1pPr marL="0" algn="l" defTabSz="514312" rtl="0" eaLnBrk="1" latinLnBrk="0" hangingPunct="1">
              <a:lnSpc>
                <a:spcPct val="100000"/>
              </a:lnSpc>
              <a:defRPr lang="en-US" sz="2100" b="1" kern="1200" dirty="0">
                <a:ln>
                  <a:noFill/>
                </a:ln>
                <a:solidFill>
                  <a:srgbClr val="1186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6725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289729" y="1480492"/>
            <a:ext cx="4272746" cy="43757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tabLst>
                <a:tab pos="642938" algn="l"/>
              </a:tabLst>
              <a:defRPr sz="1650" b="1"/>
            </a:lvl1pPr>
            <a:lvl2pPr marL="257156" indent="0">
              <a:buNone/>
              <a:defRPr sz="1125" b="1"/>
            </a:lvl2pPr>
            <a:lvl3pPr marL="514312" indent="0">
              <a:buNone/>
              <a:defRPr sz="1013" b="1"/>
            </a:lvl3pPr>
            <a:lvl4pPr marL="771468" indent="0">
              <a:buNone/>
              <a:defRPr sz="900" b="1"/>
            </a:lvl4pPr>
            <a:lvl5pPr marL="1028624" indent="0">
              <a:buNone/>
              <a:defRPr sz="900" b="1"/>
            </a:lvl5pPr>
            <a:lvl6pPr marL="1285780" indent="0">
              <a:buNone/>
              <a:defRPr sz="900" b="1"/>
            </a:lvl6pPr>
            <a:lvl7pPr marL="1542935" indent="0">
              <a:buNone/>
              <a:defRPr sz="900" b="1"/>
            </a:lvl7pPr>
            <a:lvl8pPr marL="1800090" indent="0">
              <a:buNone/>
              <a:defRPr sz="900" b="1"/>
            </a:lvl8pPr>
            <a:lvl9pPr marL="2057246" indent="0">
              <a:buNone/>
              <a:defRPr sz="9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9729" y="1939454"/>
            <a:ext cx="4272746" cy="39533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12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5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algn="l" defTabSz="514312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35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algn="l" defTabSz="514312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algn="l" defTabSz="514312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algn="l" defTabSz="514312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028700" marR="0" indent="-170260" algn="l" defTabSz="514312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45559"/>
              </a:buClr>
              <a:buSzPct val="90000"/>
              <a:buFont typeface="Arial" panose="020B0604020202020204" pitchFamily="34" charset="0"/>
              <a:buChar char="•"/>
              <a:tabLst/>
              <a:defRPr sz="1200"/>
            </a:lvl6pPr>
            <a:lvl7pPr marL="1201341" marR="0" indent="-172641" algn="l" defTabSz="514312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200"/>
            </a:lvl7pPr>
            <a:lvl8pPr marL="1371600" marR="0" indent="-170260" algn="l" defTabSz="514312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200">
                <a:solidFill>
                  <a:schemeClr val="tx2"/>
                </a:solidFill>
              </a:defRPr>
            </a:lvl8pPr>
            <a:lvl9pPr marL="1544241" marR="0" indent="-172641" algn="l" defTabSz="514312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/>
          </p:nvPr>
        </p:nvSpPr>
        <p:spPr>
          <a:xfrm>
            <a:off x="4562476" y="1480492"/>
            <a:ext cx="4314825" cy="43757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tabLst>
                <a:tab pos="642938" algn="l"/>
              </a:tabLst>
              <a:defRPr sz="1650" b="1"/>
            </a:lvl1pPr>
            <a:lvl2pPr marL="257156" indent="0">
              <a:buNone/>
              <a:defRPr sz="1125" b="1"/>
            </a:lvl2pPr>
            <a:lvl3pPr marL="514312" indent="0">
              <a:buNone/>
              <a:defRPr sz="1013" b="1"/>
            </a:lvl3pPr>
            <a:lvl4pPr marL="771468" indent="0">
              <a:buNone/>
              <a:defRPr sz="900" b="1"/>
            </a:lvl4pPr>
            <a:lvl5pPr marL="1028624" indent="0">
              <a:buNone/>
              <a:defRPr sz="900" b="1"/>
            </a:lvl5pPr>
            <a:lvl6pPr marL="1285780" indent="0">
              <a:buNone/>
              <a:defRPr sz="900" b="1"/>
            </a:lvl6pPr>
            <a:lvl7pPr marL="1542935" indent="0">
              <a:buNone/>
              <a:defRPr sz="900" b="1"/>
            </a:lvl7pPr>
            <a:lvl8pPr marL="1800090" indent="0">
              <a:buNone/>
              <a:defRPr sz="900" b="1"/>
            </a:lvl8pPr>
            <a:lvl9pPr marL="2057246" indent="0">
              <a:buNone/>
              <a:defRPr sz="9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1"/>
          </p:nvPr>
        </p:nvSpPr>
        <p:spPr>
          <a:xfrm>
            <a:off x="4562476" y="1939454"/>
            <a:ext cx="4314825" cy="39533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12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5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algn="l" defTabSz="514312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35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algn="l" defTabSz="514312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algn="l" defTabSz="514312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algn="l" defTabSz="514312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028700" marR="0" indent="-170260" algn="l" defTabSz="514312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45559"/>
              </a:buClr>
              <a:buSzPct val="90000"/>
              <a:buFont typeface="Arial" panose="020B0604020202020204" pitchFamily="34" charset="0"/>
              <a:buChar char="•"/>
              <a:tabLst/>
              <a:defRPr sz="1200"/>
            </a:lvl6pPr>
            <a:lvl7pPr marL="1201341" marR="0" indent="-172641" algn="l" defTabSz="514312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200"/>
            </a:lvl7pPr>
            <a:lvl8pPr marL="1371600" marR="0" indent="-170260" algn="l" defTabSz="514312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200">
                <a:solidFill>
                  <a:schemeClr val="tx2"/>
                </a:solidFill>
              </a:defRPr>
            </a:lvl8pPr>
            <a:lvl9pPr marL="1544241" marR="0" indent="-172641" algn="l" defTabSz="514312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92895" y="638175"/>
            <a:ext cx="8582025" cy="4953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8B103-F8B4-6547-9465-38ADCA058E9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152882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I_PPT_temp17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0"/>
          <a:stretch>
            <a:fillRect/>
          </a:stretch>
        </p:blipFill>
        <p:spPr bwMode="auto">
          <a:xfrm>
            <a:off x="1" y="0"/>
            <a:ext cx="9153525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-10716" y="5892800"/>
            <a:ext cx="916067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622698" y="6412343"/>
            <a:ext cx="4682728" cy="178960"/>
          </a:xfrm>
        </p:spPr>
        <p:txBody>
          <a:bodyPr/>
          <a:lstStyle>
            <a:lvl1pPr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l"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AB7726C-5FA3-AD4E-83C7-4D07E80A161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2" name="TextBox 1"/>
          <p:cNvSpPr txBox="1"/>
          <p:nvPr userDrawn="1"/>
        </p:nvSpPr>
        <p:spPr>
          <a:xfrm>
            <a:off x="407978" y="4180744"/>
            <a:ext cx="386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Vinaka</a:t>
            </a:r>
            <a:r>
              <a:rPr lang="en-US" sz="3600" b="1" baseline="0" dirty="0" smtClean="0">
                <a:solidFill>
                  <a:schemeClr val="bg1"/>
                </a:solidFill>
              </a:rPr>
              <a:t> </a:t>
            </a:r>
            <a:r>
              <a:rPr lang="en-US" sz="3600" b="1" baseline="0" dirty="0" err="1" smtClean="0">
                <a:solidFill>
                  <a:schemeClr val="bg1"/>
                </a:solidFill>
              </a:rPr>
              <a:t>vaka</a:t>
            </a:r>
            <a:r>
              <a:rPr lang="en-US" sz="3600" b="1" baseline="0" dirty="0" smtClean="0">
                <a:solidFill>
                  <a:schemeClr val="bg1"/>
                </a:solidFill>
              </a:rPr>
              <a:t> </a:t>
            </a:r>
            <a:r>
              <a:rPr lang="en-US" sz="3600" b="1" baseline="0" dirty="0" err="1" smtClean="0">
                <a:solidFill>
                  <a:schemeClr val="bg1"/>
                </a:solidFill>
              </a:rPr>
              <a:t>levu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2526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92895" y="638175"/>
            <a:ext cx="8582025" cy="4953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idx="1"/>
          </p:nvPr>
        </p:nvSpPr>
        <p:spPr bwMode="auto">
          <a:xfrm>
            <a:off x="289322" y="1479553"/>
            <a:ext cx="8582025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BE57A-F719-DD4C-BAB2-0C13206FD57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188683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: Icon/Image, N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SI_PPT_temp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" r="53917"/>
          <a:stretch>
            <a:fillRect/>
          </a:stretch>
        </p:blipFill>
        <p:spPr bwMode="auto">
          <a:xfrm>
            <a:off x="-9524" y="0"/>
            <a:ext cx="427672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SGI-Size3-L-secondary_endorse_flag-white-FULL_COLOUR-CMYK-outline_BLEED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8"/>
          <a:stretch>
            <a:fillRect/>
          </a:stretch>
        </p:blipFill>
        <p:spPr bwMode="auto">
          <a:xfrm>
            <a:off x="1" y="6324603"/>
            <a:ext cx="358379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52332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: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171951" y="4016375"/>
            <a:ext cx="469939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057650" y="3013500"/>
            <a:ext cx="4819650" cy="1002240"/>
          </a:xfrm>
        </p:spPr>
        <p:txBody>
          <a:bodyPr anchor="b">
            <a:normAutofit/>
          </a:bodyPr>
          <a:lstStyle>
            <a:lvl1pPr marL="0" algn="l" defTabSz="51431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kern="1200" spc="-6" dirty="0">
                <a:ln>
                  <a:noFill/>
                </a:ln>
                <a:solidFill>
                  <a:srgbClr val="0B121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057650" y="4443433"/>
            <a:ext cx="4819650" cy="310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057650" y="4019187"/>
            <a:ext cx="4819650" cy="4173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14312" rtl="0" eaLnBrk="1" latinLnBrk="0" hangingPunct="1">
              <a:spcAft>
                <a:spcPts val="338"/>
              </a:spcAft>
              <a:buNone/>
              <a:defRPr lang="en-US" sz="15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57156" indent="0" algn="ctr">
              <a:buNone/>
              <a:defRPr sz="1125"/>
            </a:lvl2pPr>
            <a:lvl3pPr marL="514312" indent="0" algn="ctr">
              <a:buNone/>
              <a:defRPr sz="1013"/>
            </a:lvl3pPr>
            <a:lvl4pPr marL="771468" indent="0" algn="ctr">
              <a:buNone/>
              <a:defRPr sz="900"/>
            </a:lvl4pPr>
            <a:lvl5pPr marL="1028624" indent="0" algn="ctr">
              <a:buNone/>
              <a:defRPr sz="900"/>
            </a:lvl5pPr>
            <a:lvl6pPr marL="1285780" indent="0" algn="ctr">
              <a:buNone/>
              <a:defRPr sz="900"/>
            </a:lvl6pPr>
            <a:lvl7pPr marL="1542935" indent="0" algn="ctr">
              <a:buNone/>
              <a:defRPr sz="900"/>
            </a:lvl7pPr>
            <a:lvl8pPr marL="1800090" indent="0" algn="ctr">
              <a:buNone/>
              <a:defRPr sz="900"/>
            </a:lvl8pPr>
            <a:lvl9pPr marL="2057246" indent="0" algn="ctr">
              <a:buNone/>
              <a:defRPr sz="9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01432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: Icon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SI_PPT_Template12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3"/>
          <a:stretch>
            <a:fillRect/>
          </a:stretch>
        </p:blipFill>
        <p:spPr bwMode="auto">
          <a:xfrm>
            <a:off x="4333876" y="0"/>
            <a:ext cx="48172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 flipH="1">
            <a:off x="285045" y="4011644"/>
            <a:ext cx="4289562" cy="11843"/>
          </a:xfrm>
          <a:prstGeom prst="line">
            <a:avLst/>
          </a:prstGeom>
          <a:ln w="12700">
            <a:solidFill>
              <a:srgbClr val="1186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5750" y="3011715"/>
            <a:ext cx="4285060" cy="1001486"/>
          </a:xfrm>
        </p:spPr>
        <p:txBody>
          <a:bodyPr anchor="b"/>
          <a:lstStyle>
            <a:lvl1pPr marL="0" algn="l" defTabSz="514312" rtl="0" eaLnBrk="1" latinLnBrk="0" hangingPunct="1">
              <a:lnSpc>
                <a:spcPct val="100000"/>
              </a:lnSpc>
              <a:defRPr lang="en-US" sz="2100" b="1" kern="1200" dirty="0">
                <a:ln>
                  <a:noFill/>
                </a:ln>
                <a:solidFill>
                  <a:srgbClr val="1186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233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: Icon/Custom Image 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85750" y="3002646"/>
            <a:ext cx="4285060" cy="1010557"/>
          </a:xfrm>
        </p:spPr>
        <p:txBody>
          <a:bodyPr anchor="b"/>
          <a:lstStyle>
            <a:lvl1pPr marL="0" algn="l" defTabSz="514312" rtl="0" eaLnBrk="1" latinLnBrk="0" hangingPunct="1">
              <a:lnSpc>
                <a:spcPct val="100000"/>
              </a:lnSpc>
              <a:defRPr lang="en-US" sz="2100" b="1" kern="1200" dirty="0">
                <a:ln>
                  <a:noFill/>
                </a:ln>
                <a:solidFill>
                  <a:srgbClr val="1186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85750" y="4017963"/>
            <a:ext cx="4285060" cy="417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14312" rtl="0" eaLnBrk="1" latinLnBrk="0" hangingPunct="1">
              <a:lnSpc>
                <a:spcPct val="100000"/>
              </a:lnSpc>
              <a:spcAft>
                <a:spcPts val="338"/>
              </a:spcAft>
              <a:buNone/>
              <a:defRPr lang="en-US" sz="1500" kern="1200" dirty="0">
                <a:ln>
                  <a:noFill/>
                </a:ln>
                <a:solidFill>
                  <a:srgbClr val="1186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57156" indent="0" algn="ctr">
              <a:buNone/>
              <a:defRPr sz="1125"/>
            </a:lvl2pPr>
            <a:lvl3pPr marL="514312" indent="0" algn="ctr">
              <a:buNone/>
              <a:defRPr sz="1013"/>
            </a:lvl3pPr>
            <a:lvl4pPr marL="771468" indent="0" algn="ctr">
              <a:buNone/>
              <a:defRPr sz="900"/>
            </a:lvl4pPr>
            <a:lvl5pPr marL="1028624" indent="0" algn="ctr">
              <a:buNone/>
              <a:defRPr sz="900"/>
            </a:lvl5pPr>
            <a:lvl6pPr marL="1285780" indent="0" algn="ctr">
              <a:buNone/>
              <a:defRPr sz="900"/>
            </a:lvl6pPr>
            <a:lvl7pPr marL="1542935" indent="0" algn="ctr">
              <a:buNone/>
              <a:defRPr sz="900"/>
            </a:lvl7pPr>
            <a:lvl8pPr marL="1800090" indent="0" algn="ctr">
              <a:buNone/>
              <a:defRPr sz="900"/>
            </a:lvl8pPr>
            <a:lvl9pPr marL="2057246" indent="0" algn="ctr">
              <a:buNone/>
              <a:defRPr sz="9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285045" y="4013200"/>
            <a:ext cx="4289562" cy="0"/>
          </a:xfrm>
          <a:prstGeom prst="line">
            <a:avLst/>
          </a:prstGeom>
          <a:ln w="12700">
            <a:solidFill>
              <a:srgbClr val="1186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4495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6" descr="SI_PPT_Template3.jpg"/>
          <p:cNvPicPr>
            <a:picLocks noChangeAspect="1"/>
          </p:cNvPicPr>
          <p:nvPr userDrawn="1"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1"/>
          <a:stretch>
            <a:fillRect/>
          </a:stretch>
        </p:blipFill>
        <p:spPr bwMode="auto">
          <a:xfrm>
            <a:off x="1" y="3"/>
            <a:ext cx="91535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895" y="638175"/>
            <a:ext cx="8582025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9" name="Text Placeholder 4"/>
          <p:cNvSpPr>
            <a:spLocks noGrp="1"/>
          </p:cNvSpPr>
          <p:nvPr>
            <p:ph type="body" idx="1"/>
          </p:nvPr>
        </p:nvSpPr>
        <p:spPr bwMode="auto">
          <a:xfrm>
            <a:off x="289322" y="1479553"/>
            <a:ext cx="8582025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26" name="TextBox 5"/>
          <p:cNvSpPr txBox="1">
            <a:spLocks noChangeArrowheads="1"/>
          </p:cNvSpPr>
          <p:nvPr userDrawn="1"/>
        </p:nvSpPr>
        <p:spPr bwMode="auto">
          <a:xfrm>
            <a:off x="-466724" y="-9525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2698" y="6412343"/>
            <a:ext cx="4682728" cy="17896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89323" y="6384928"/>
            <a:ext cx="273844" cy="1789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lang="en-US" sz="563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5240A0-88F0-0446-95B6-BBD5E61406A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42" r:id="rId5"/>
    <p:sldLayoutId id="2147484156" r:id="rId6"/>
    <p:sldLayoutId id="2147484157" r:id="rId7"/>
    <p:sldLayoutId id="2147484159" r:id="rId8"/>
    <p:sldLayoutId id="2147484160" r:id="rId9"/>
    <p:sldLayoutId id="2147484161" r:id="rId10"/>
    <p:sldLayoutId id="2147484162" r:id="rId11"/>
    <p:sldLayoutId id="2147484163" r:id="rId12"/>
    <p:sldLayoutId id="2147484164" r:id="rId13"/>
    <p:sldLayoutId id="2147484165" r:id="rId14"/>
    <p:sldLayoutId id="2147484166" r:id="rId15"/>
    <p:sldLayoutId id="2147484143" r:id="rId16"/>
    <p:sldLayoutId id="2147484144" r:id="rId17"/>
    <p:sldLayoutId id="2147484145" r:id="rId18"/>
    <p:sldLayoutId id="2147484146" r:id="rId19"/>
    <p:sldLayoutId id="2147484147" r:id="rId20"/>
    <p:sldLayoutId id="2147484148" r:id="rId21"/>
    <p:sldLayoutId id="2147484167" r:id="rId22"/>
    <p:sldLayoutId id="2147484168" r:id="rId23"/>
    <p:sldLayoutId id="2147484169" r:id="rId24"/>
    <p:sldLayoutId id="2147484149" r:id="rId25"/>
    <p:sldLayoutId id="2147484150" r:id="rId26"/>
    <p:sldLayoutId id="2147484151" r:id="rId27"/>
    <p:sldLayoutId id="2147484170" r:id="rId28"/>
    <p:sldLayoutId id="2147484171" r:id="rId29"/>
    <p:sldLayoutId id="2147484172" r:id="rId30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513160" rtl="0" eaLnBrk="0" fontAlgn="base" hangingPunct="0">
        <a:lnSpc>
          <a:spcPts val="1463"/>
        </a:lnSpc>
        <a:spcBef>
          <a:spcPct val="0"/>
        </a:spcBef>
        <a:spcAft>
          <a:spcPct val="0"/>
        </a:spcAft>
        <a:defRPr lang="en-US" sz="2100" b="1" kern="1000" spc="-6" dirty="0">
          <a:solidFill>
            <a:srgbClr val="1186AB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algn="l" defTabSz="513160" rtl="0" eaLnBrk="0" fontAlgn="base" hangingPunct="0">
        <a:lnSpc>
          <a:spcPts val="1463"/>
        </a:lnSpc>
        <a:spcBef>
          <a:spcPct val="0"/>
        </a:spcBef>
        <a:spcAft>
          <a:spcPct val="0"/>
        </a:spcAft>
        <a:defRPr sz="2100" b="1">
          <a:solidFill>
            <a:srgbClr val="1186AB"/>
          </a:solidFill>
          <a:latin typeface="Arial" charset="0"/>
          <a:ea typeface="ＭＳ Ｐゴシック" charset="0"/>
        </a:defRPr>
      </a:lvl2pPr>
      <a:lvl3pPr algn="l" defTabSz="513160" rtl="0" eaLnBrk="0" fontAlgn="base" hangingPunct="0">
        <a:lnSpc>
          <a:spcPts val="1463"/>
        </a:lnSpc>
        <a:spcBef>
          <a:spcPct val="0"/>
        </a:spcBef>
        <a:spcAft>
          <a:spcPct val="0"/>
        </a:spcAft>
        <a:defRPr sz="2100" b="1">
          <a:solidFill>
            <a:srgbClr val="1186AB"/>
          </a:solidFill>
          <a:latin typeface="Arial" charset="0"/>
          <a:ea typeface="ＭＳ Ｐゴシック" charset="0"/>
        </a:defRPr>
      </a:lvl3pPr>
      <a:lvl4pPr algn="l" defTabSz="513160" rtl="0" eaLnBrk="0" fontAlgn="base" hangingPunct="0">
        <a:lnSpc>
          <a:spcPts val="1463"/>
        </a:lnSpc>
        <a:spcBef>
          <a:spcPct val="0"/>
        </a:spcBef>
        <a:spcAft>
          <a:spcPct val="0"/>
        </a:spcAft>
        <a:defRPr sz="2100" b="1">
          <a:solidFill>
            <a:srgbClr val="1186AB"/>
          </a:solidFill>
          <a:latin typeface="Arial" charset="0"/>
          <a:ea typeface="ＭＳ Ｐゴシック" charset="0"/>
        </a:defRPr>
      </a:lvl4pPr>
      <a:lvl5pPr algn="l" defTabSz="513160" rtl="0" eaLnBrk="0" fontAlgn="base" hangingPunct="0">
        <a:lnSpc>
          <a:spcPts val="1463"/>
        </a:lnSpc>
        <a:spcBef>
          <a:spcPct val="0"/>
        </a:spcBef>
        <a:spcAft>
          <a:spcPct val="0"/>
        </a:spcAft>
        <a:defRPr sz="2100" b="1">
          <a:solidFill>
            <a:srgbClr val="1186AB"/>
          </a:solidFill>
          <a:latin typeface="Arial" charset="0"/>
          <a:ea typeface="ＭＳ Ｐゴシック" charset="0"/>
        </a:defRPr>
      </a:lvl5pPr>
      <a:lvl6pPr marL="342900" algn="l" defTabSz="513160" rtl="0" fontAlgn="base">
        <a:lnSpc>
          <a:spcPts val="1463"/>
        </a:lnSpc>
        <a:spcBef>
          <a:spcPct val="0"/>
        </a:spcBef>
        <a:spcAft>
          <a:spcPct val="0"/>
        </a:spcAft>
        <a:defRPr sz="2100" b="1">
          <a:solidFill>
            <a:srgbClr val="1186AB"/>
          </a:solidFill>
          <a:latin typeface="Arial" charset="0"/>
          <a:ea typeface="ＭＳ Ｐゴシック" charset="0"/>
        </a:defRPr>
      </a:lvl6pPr>
      <a:lvl7pPr marL="685800" algn="l" defTabSz="513160" rtl="0" fontAlgn="base">
        <a:lnSpc>
          <a:spcPts val="1463"/>
        </a:lnSpc>
        <a:spcBef>
          <a:spcPct val="0"/>
        </a:spcBef>
        <a:spcAft>
          <a:spcPct val="0"/>
        </a:spcAft>
        <a:defRPr sz="2100" b="1">
          <a:solidFill>
            <a:srgbClr val="1186AB"/>
          </a:solidFill>
          <a:latin typeface="Arial" charset="0"/>
          <a:ea typeface="ＭＳ Ｐゴシック" charset="0"/>
        </a:defRPr>
      </a:lvl7pPr>
      <a:lvl8pPr marL="1028700" algn="l" defTabSz="513160" rtl="0" fontAlgn="base">
        <a:lnSpc>
          <a:spcPts val="1463"/>
        </a:lnSpc>
        <a:spcBef>
          <a:spcPct val="0"/>
        </a:spcBef>
        <a:spcAft>
          <a:spcPct val="0"/>
        </a:spcAft>
        <a:defRPr sz="2100" b="1">
          <a:solidFill>
            <a:srgbClr val="1186AB"/>
          </a:solidFill>
          <a:latin typeface="Arial" charset="0"/>
          <a:ea typeface="ＭＳ Ｐゴシック" charset="0"/>
        </a:defRPr>
      </a:lvl8pPr>
      <a:lvl9pPr marL="1371600" algn="l" defTabSz="513160" rtl="0" fontAlgn="base">
        <a:lnSpc>
          <a:spcPts val="1463"/>
        </a:lnSpc>
        <a:spcBef>
          <a:spcPct val="0"/>
        </a:spcBef>
        <a:spcAft>
          <a:spcPct val="0"/>
        </a:spcAft>
        <a:defRPr sz="2100" b="1">
          <a:solidFill>
            <a:srgbClr val="1186AB"/>
          </a:solidFill>
          <a:latin typeface="Arial" charset="0"/>
          <a:ea typeface="ＭＳ Ｐゴシック" charset="0"/>
        </a:defRPr>
      </a:lvl9pPr>
    </p:titleStyle>
    <p:bodyStyle>
      <a:lvl1pPr marL="171450" indent="-171450" algn="l" defTabSz="513160" rtl="0" eaLnBrk="0" fontAlgn="base" hangingPunct="0">
        <a:spcBef>
          <a:spcPts val="225"/>
        </a:spcBef>
        <a:spcAft>
          <a:spcPts val="225"/>
        </a:spcAft>
        <a:buClr>
          <a:schemeClr val="tx2"/>
        </a:buClr>
        <a:buFont typeface="Arial" charset="0"/>
        <a:buChar char="•"/>
        <a:defRPr sz="1800" kern="1200">
          <a:solidFill>
            <a:srgbClr val="545559"/>
          </a:solidFill>
          <a:latin typeface="+mn-lt"/>
          <a:ea typeface="ＭＳ Ｐゴシック" charset="0"/>
          <a:cs typeface="ＭＳ Ｐゴシック" charset="0"/>
        </a:defRPr>
      </a:lvl1pPr>
      <a:lvl2pPr marL="342900" indent="-171450" algn="l" defTabSz="513160" rtl="0" eaLnBrk="0" fontAlgn="base" hangingPunct="0">
        <a:spcBef>
          <a:spcPts val="225"/>
        </a:spcBef>
        <a:spcAft>
          <a:spcPts val="225"/>
        </a:spcAft>
        <a:buClr>
          <a:srgbClr val="74B543"/>
        </a:buClr>
        <a:buFont typeface="Arial" charset="0"/>
        <a:buChar char="•"/>
        <a:defRPr sz="1500" kern="1200">
          <a:solidFill>
            <a:srgbClr val="545559"/>
          </a:solidFill>
          <a:latin typeface="+mn-lt"/>
          <a:ea typeface="ＭＳ Ｐゴシック" charset="0"/>
          <a:cs typeface="+mn-cs"/>
        </a:defRPr>
      </a:lvl2pPr>
      <a:lvl3pPr marL="515541" indent="-172641" algn="l" defTabSz="513160" rtl="0" eaLnBrk="0" fontAlgn="base" hangingPunct="0">
        <a:spcBef>
          <a:spcPts val="225"/>
        </a:spcBef>
        <a:spcAft>
          <a:spcPts val="225"/>
        </a:spcAft>
        <a:buClr>
          <a:srgbClr val="0098BA"/>
        </a:buClr>
        <a:buFont typeface="Arial" charset="0"/>
        <a:buChar char="•"/>
        <a:defRPr kern="1200">
          <a:solidFill>
            <a:srgbClr val="545559"/>
          </a:solidFill>
          <a:latin typeface="+mn-lt"/>
          <a:ea typeface="ＭＳ Ｐゴシック" charset="0"/>
          <a:cs typeface="+mn-cs"/>
        </a:defRPr>
      </a:lvl3pPr>
      <a:lvl4pPr marL="685800" indent="-171450" algn="l" defTabSz="513160" rtl="0" eaLnBrk="0" fontAlgn="base" hangingPunct="0">
        <a:spcBef>
          <a:spcPts val="225"/>
        </a:spcBef>
        <a:spcAft>
          <a:spcPts val="225"/>
        </a:spcAft>
        <a:buSzPct val="90000"/>
        <a:buFont typeface="Arial" charset="0"/>
        <a:buChar char="•"/>
        <a:defRPr kern="1200">
          <a:solidFill>
            <a:srgbClr val="545559"/>
          </a:solidFill>
          <a:latin typeface="+mn-lt"/>
          <a:ea typeface="ＭＳ Ｐゴシック" charset="0"/>
          <a:cs typeface="+mn-cs"/>
        </a:defRPr>
      </a:lvl4pPr>
      <a:lvl5pPr marL="858441" indent="-172641" algn="l" defTabSz="513160" rtl="0" eaLnBrk="0" fontAlgn="base" hangingPunct="0">
        <a:spcBef>
          <a:spcPts val="225"/>
        </a:spcBef>
        <a:spcAft>
          <a:spcPts val="225"/>
        </a:spcAft>
        <a:buSzPct val="90000"/>
        <a:buFont typeface="Arial" charset="0"/>
        <a:buChar char="•"/>
        <a:defRPr kern="1200">
          <a:solidFill>
            <a:srgbClr val="545559"/>
          </a:solidFill>
          <a:latin typeface="+mn-lt"/>
          <a:ea typeface="ＭＳ Ｐゴシック" charset="0"/>
          <a:cs typeface="+mn-cs"/>
        </a:defRPr>
      </a:lvl5pPr>
      <a:lvl6pPr marL="1028700" indent="-170260" algn="l" defTabSz="514312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2"/>
        </a:buClr>
        <a:buSzPct val="9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201341" indent="-172641" algn="l" defTabSz="514312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SzPct val="80000"/>
        <a:buFont typeface="Arial" panose="020B0604020202020204" pitchFamily="34" charset="0"/>
        <a:buChar char="•"/>
        <a:defRPr lang="en-US" sz="900" kern="1200" dirty="0">
          <a:solidFill>
            <a:schemeClr val="tx2"/>
          </a:solidFill>
          <a:latin typeface="+mn-lt"/>
          <a:ea typeface="+mn-ea"/>
          <a:cs typeface="+mn-cs"/>
        </a:defRPr>
      </a:lvl7pPr>
      <a:lvl8pPr marL="1371600" indent="-170260" algn="l" defTabSz="514312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SzPct val="80000"/>
        <a:buFont typeface="Arial" panose="020B0604020202020204" pitchFamily="34" charset="0"/>
        <a:buChar char="•"/>
        <a:defRPr sz="9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1544241" indent="-172641" algn="l" defTabSz="514312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SzPct val="8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1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56" algn="l" defTabSz="51431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12" algn="l" defTabSz="51431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68" algn="l" defTabSz="51431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24" algn="l" defTabSz="51431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780" algn="l" defTabSz="51431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35" algn="l" defTabSz="51431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090" algn="l" defTabSz="51431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46" algn="l" defTabSz="51431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29/11/2016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5240A0-88F0-0446-95B6-BBD5E61406A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pic>
        <p:nvPicPr>
          <p:cNvPr id="7" name="Picture 6" descr="SI_PPT_Template3.jpg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1"/>
          <a:stretch>
            <a:fillRect/>
          </a:stretch>
        </p:blipFill>
        <p:spPr bwMode="auto">
          <a:xfrm>
            <a:off x="1" y="3"/>
            <a:ext cx="91535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 userDrawn="1"/>
        </p:nvSpPr>
        <p:spPr bwMode="auto">
          <a:xfrm>
            <a:off x="-466724" y="-9525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722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  <p:sldLayoutId id="2147484185" r:id="rId12"/>
    <p:sldLayoutId id="2147484186" r:id="rId13"/>
    <p:sldLayoutId id="2147484187" r:id="rId14"/>
    <p:sldLayoutId id="2147484188" r:id="rId15"/>
    <p:sldLayoutId id="2147484189" r:id="rId16"/>
    <p:sldLayoutId id="2147484190" r:id="rId17"/>
    <p:sldLayoutId id="2147484191" r:id="rId18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9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4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4.pn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9161860" cy="4822031"/>
          </a:xfrm>
          <a:prstGeom prst="rect">
            <a:avLst/>
          </a:prstGeom>
        </p:spPr>
      </p:pic>
      <p:pic>
        <p:nvPicPr>
          <p:cNvPr id="41985" name="Picture 1" descr="si_custom_large_image_1crop_op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4394"/>
            <a:ext cx="41612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986088" y="5269706"/>
            <a:ext cx="4819650" cy="39290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E6B8B"/>
                </a:solidFill>
              </a:rPr>
              <a:t>Pacific Island GIS &amp; RS User Conference</a:t>
            </a:r>
          </a:p>
        </p:txBody>
      </p:sp>
      <p:sp>
        <p:nvSpPr>
          <p:cNvPr id="4198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064794" y="5005982"/>
            <a:ext cx="4819650" cy="232172"/>
          </a:xfrm>
        </p:spPr>
        <p:txBody>
          <a:bodyPr/>
          <a:lstStyle/>
          <a:p>
            <a:r>
              <a:rPr lang="en-US" b="1" dirty="0">
                <a:solidFill>
                  <a:srgbClr val="0E6B8B"/>
                </a:solidFill>
              </a:rPr>
              <a:t>USP Japan ICT Auditorium, Suva Fiji </a:t>
            </a:r>
            <a:r>
              <a:rPr lang="en-US" b="1" dirty="0" smtClean="0">
                <a:solidFill>
                  <a:srgbClr val="0E6B8B"/>
                </a:solidFill>
              </a:rPr>
              <a:t>Islands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latin typeface="Arial" charset="0"/>
            </a:endParaRPr>
          </a:p>
        </p:txBody>
      </p:sp>
      <p:sp>
        <p:nvSpPr>
          <p:cNvPr id="41988" name="Subtitle 4"/>
          <p:cNvSpPr>
            <a:spLocks noGrp="1"/>
          </p:cNvSpPr>
          <p:nvPr>
            <p:ph type="subTitle" idx="1"/>
          </p:nvPr>
        </p:nvSpPr>
        <p:spPr>
          <a:xfrm>
            <a:off x="2986088" y="5629872"/>
            <a:ext cx="4819650" cy="313135"/>
          </a:xfrm>
        </p:spPr>
        <p:txBody>
          <a:bodyPr/>
          <a:lstStyle/>
          <a:p>
            <a:pPr defTabSz="513160"/>
            <a:r>
              <a:rPr lang="en-US" dirty="0" smtClean="0">
                <a:solidFill>
                  <a:srgbClr val="0E6B8B"/>
                </a:solidFill>
                <a:latin typeface="Arial" charset="0"/>
                <a:ea typeface="ＭＳ Ｐゴシック" charset="0"/>
                <a:cs typeface="Arial" charset="0"/>
              </a:rPr>
              <a:t>28 Nov – 1 Dec 2016</a:t>
            </a:r>
            <a:endParaRPr dirty="0">
              <a:solidFill>
                <a:srgbClr val="0E6B8B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5276850"/>
            <a:ext cx="9149954" cy="1581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91" name="Picture 8" descr="SGI-Size3-L-secondary_endorse_flag-white-FULL_COLOUR-CMYK-outline_BLE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8"/>
          <a:stretch>
            <a:fillRect/>
          </a:stretch>
        </p:blipFill>
        <p:spPr bwMode="auto">
          <a:xfrm>
            <a:off x="0" y="5600700"/>
            <a:ext cx="358379" cy="29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67" y="6008983"/>
            <a:ext cx="687944" cy="68794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8422" y="1573433"/>
            <a:ext cx="4294098" cy="4412792"/>
          </a:xfrm>
        </p:spPr>
        <p:txBody>
          <a:bodyPr/>
          <a:lstStyle/>
          <a:p>
            <a:r>
              <a:rPr lang="en-US" sz="1500" dirty="0"/>
              <a:t>Large Central Storage</a:t>
            </a:r>
          </a:p>
          <a:p>
            <a:r>
              <a:rPr lang="en-US" sz="1500" dirty="0"/>
              <a:t>100s or 1000s of Workstations to be managed.</a:t>
            </a:r>
          </a:p>
          <a:p>
            <a:pPr lvl="1"/>
            <a:r>
              <a:rPr lang="en-US" sz="1350" dirty="0"/>
              <a:t>Large Local Storage</a:t>
            </a:r>
          </a:p>
          <a:p>
            <a:pPr lvl="1"/>
            <a:r>
              <a:rPr lang="en-US" sz="1350" dirty="0"/>
              <a:t>Updates on each machine</a:t>
            </a:r>
          </a:p>
          <a:p>
            <a:pPr lvl="1"/>
            <a:r>
              <a:rPr lang="en-US" sz="1350" dirty="0"/>
              <a:t>Each must be high end machine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Traditional Geospatial Analysis Systems</a:t>
            </a:r>
          </a:p>
        </p:txBody>
      </p:sp>
      <p:pic>
        <p:nvPicPr>
          <p:cNvPr id="6" name="Picture 5" descr="Programa de Alfabetización Tecnológica, un curso de computación ...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087" y="4438142"/>
            <a:ext cx="820818" cy="820818"/>
          </a:xfrm>
          <a:prstGeom prst="rect">
            <a:avLst/>
          </a:prstGeom>
        </p:spPr>
      </p:pic>
      <p:pic>
        <p:nvPicPr>
          <p:cNvPr id="7" name="Picture 6" descr="BIG IMAGE (PNG)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017" y="2346721"/>
            <a:ext cx="750552" cy="1040627"/>
          </a:xfrm>
          <a:prstGeom prst="rect">
            <a:avLst/>
          </a:prstGeom>
        </p:spPr>
      </p:pic>
      <p:pic>
        <p:nvPicPr>
          <p:cNvPr id="8" name="Picture 7" descr="Programa de Alfabetización Tecnológica, un curso de computación ...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864" y="4456032"/>
            <a:ext cx="820818" cy="820818"/>
          </a:xfrm>
          <a:prstGeom prst="rect">
            <a:avLst/>
          </a:prstGeom>
        </p:spPr>
      </p:pic>
      <p:pic>
        <p:nvPicPr>
          <p:cNvPr id="9" name="Picture 8" descr="Programa de Alfabetización Tecnológica, un curso de computación ...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040" y="4414287"/>
            <a:ext cx="820818" cy="820818"/>
          </a:xfrm>
          <a:prstGeom prst="rect">
            <a:avLst/>
          </a:prstGeom>
        </p:spPr>
      </p:pic>
      <p:pic>
        <p:nvPicPr>
          <p:cNvPr id="10" name="Picture 9" descr="BIG IMAGE (PNG)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488" y="2369695"/>
            <a:ext cx="750552" cy="1040627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4131673" y="3890991"/>
            <a:ext cx="4257923" cy="4174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2"/>
          </p:cNvCxnSpPr>
          <p:nvPr/>
        </p:nvCxnSpPr>
        <p:spPr>
          <a:xfrm>
            <a:off x="5010293" y="3387348"/>
            <a:ext cx="0" cy="5453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72451" y="3928534"/>
            <a:ext cx="0" cy="5453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30496" y="3932736"/>
            <a:ext cx="0" cy="5453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69258" y="3928534"/>
            <a:ext cx="0" cy="5453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65929" y="3911864"/>
            <a:ext cx="0" cy="5453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Programa de Alfabetización Tecnológica, un curso de computación ...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747" y="4386230"/>
            <a:ext cx="820818" cy="820818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8243492" y="3892752"/>
            <a:ext cx="0" cy="5453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1" y="5916590"/>
            <a:ext cx="687944" cy="6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173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Cloud Based Geospatial Processing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42339" y="1654420"/>
            <a:ext cx="4056053" cy="2087393"/>
            <a:chOff x="4735435" y="387724"/>
            <a:chExt cx="6941185" cy="3670974"/>
          </a:xfrm>
        </p:grpSpPr>
        <p:pic>
          <p:nvPicPr>
            <p:cNvPr id="7" name="Picture 10" descr="https://encrypted-tbn1.gstatic.com/images?q=tbn:ANd9GcTGuSbZWPeUMO1W9z97t1foO2P7S1q82cLo1pQSd7LsquyzXygsA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5435" y="387724"/>
              <a:ext cx="6941185" cy="3670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erver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04924" y="2285698"/>
              <a:ext cx="1267709" cy="1243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erver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93293" y="1061592"/>
              <a:ext cx="1274335" cy="1249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BIG IMAGE (PNG)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7901" y="2311127"/>
              <a:ext cx="1000736" cy="1387502"/>
            </a:xfrm>
            <a:prstGeom prst="rect">
              <a:avLst/>
            </a:prstGeom>
          </p:spPr>
        </p:pic>
        <p:pic>
          <p:nvPicPr>
            <p:cNvPr id="11" name="Picture 10" descr="BIG IMAGE (PNG)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5759" y="2141234"/>
              <a:ext cx="1000736" cy="1387502"/>
            </a:xfrm>
            <a:prstGeom prst="rect">
              <a:avLst/>
            </a:prstGeom>
          </p:spPr>
        </p:pic>
      </p:grpSp>
      <p:pic>
        <p:nvPicPr>
          <p:cNvPr id="12" name="Picture 11" descr="Programa de Alfabetización Tecnológica, un curso de computación ...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371" y="4384544"/>
            <a:ext cx="820818" cy="820818"/>
          </a:xfrm>
          <a:prstGeom prst="rect">
            <a:avLst/>
          </a:prstGeom>
        </p:spPr>
      </p:pic>
      <p:pic>
        <p:nvPicPr>
          <p:cNvPr id="13" name="Picture 12" descr="2073251155_0451f31674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599" y="4256534"/>
            <a:ext cx="976889" cy="976889"/>
          </a:xfrm>
          <a:prstGeom prst="rect">
            <a:avLst/>
          </a:prstGeom>
        </p:spPr>
      </p:pic>
      <p:pic>
        <p:nvPicPr>
          <p:cNvPr id="14" name="Picture 13" descr="2073251155_0451f31674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68" y="4215107"/>
            <a:ext cx="976889" cy="976889"/>
          </a:xfrm>
          <a:prstGeom prst="rect">
            <a:avLst/>
          </a:prstGeom>
        </p:spPr>
      </p:pic>
      <p:pic>
        <p:nvPicPr>
          <p:cNvPr id="15" name="Picture 14" descr="Tablet PC Icon | Flickr - Photo Sharing!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267" y="4215105"/>
            <a:ext cx="891536" cy="891536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4294830" y="3807410"/>
            <a:ext cx="4257923" cy="4174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423789" y="3585808"/>
            <a:ext cx="0" cy="2424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93653" y="3849155"/>
            <a:ext cx="0" cy="5453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832414" y="3844953"/>
            <a:ext cx="0" cy="5453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029086" y="3828283"/>
            <a:ext cx="0" cy="5453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395456" y="3809172"/>
            <a:ext cx="11193" cy="50418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24845" y="1330674"/>
            <a:ext cx="4294098" cy="4412792"/>
          </a:xfrm>
        </p:spPr>
        <p:txBody>
          <a:bodyPr/>
          <a:lstStyle/>
          <a:p>
            <a:r>
              <a:rPr lang="en-US" sz="1500" dirty="0"/>
              <a:t>Centralized Storage and Computation</a:t>
            </a:r>
          </a:p>
          <a:p>
            <a:r>
              <a:rPr lang="en-US" sz="1500" dirty="0"/>
              <a:t>All code managed in one place</a:t>
            </a:r>
          </a:p>
          <a:p>
            <a:r>
              <a:rPr lang="en-US" sz="1500" dirty="0"/>
              <a:t>Version management greatly simplified</a:t>
            </a:r>
          </a:p>
          <a:p>
            <a:r>
              <a:rPr lang="en-US" sz="1500" dirty="0"/>
              <a:t>Can be deployed on premise (private cloud) or on a public cloud.</a:t>
            </a:r>
          </a:p>
          <a:p>
            <a:r>
              <a:rPr lang="en-US" sz="1500" dirty="0"/>
              <a:t>Workstations can range from desktop to laptop to tablet.</a:t>
            </a:r>
          </a:p>
          <a:p>
            <a:r>
              <a:rPr lang="en-US" sz="1500" dirty="0"/>
              <a:t>Supports Modern Browsers</a:t>
            </a:r>
          </a:p>
          <a:p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1" y="5916590"/>
            <a:ext cx="687944" cy="6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027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Moving from tools to Dynamic Information Services</a:t>
            </a:r>
          </a:p>
        </p:txBody>
      </p:sp>
      <p:pic>
        <p:nvPicPr>
          <p:cNvPr id="6" name="Picture 5" descr="users_complexity_info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544" y="2015848"/>
            <a:ext cx="5148503" cy="2672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3605" y="2904344"/>
            <a:ext cx="7248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tx2"/>
                </a:solidFill>
              </a:rPr>
              <a:t>Number</a:t>
            </a:r>
          </a:p>
          <a:p>
            <a:r>
              <a:rPr lang="en-US" sz="1050" b="1" dirty="0">
                <a:solidFill>
                  <a:schemeClr val="tx2"/>
                </a:solidFill>
              </a:rPr>
              <a:t>of Users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99870" y="3792839"/>
            <a:ext cx="9108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tx2"/>
                </a:solidFill>
              </a:rPr>
              <a:t>Functional</a:t>
            </a:r>
          </a:p>
          <a:p>
            <a:r>
              <a:rPr lang="en-US" sz="1050" b="1" dirty="0">
                <a:solidFill>
                  <a:schemeClr val="tx2"/>
                </a:solidFill>
              </a:rPr>
              <a:t>Complexity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73743" y="4382801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Desktop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7303" y="438280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Cloud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2656" y="4745309"/>
            <a:ext cx="10567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Deep + Broad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41769" y="4745309"/>
            <a:ext cx="13308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Focused + Simple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42642" y="2868804"/>
            <a:ext cx="7954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tx2"/>
                </a:solidFill>
              </a:rPr>
              <a:t>Solutions</a:t>
            </a:r>
          </a:p>
          <a:p>
            <a:r>
              <a:rPr lang="en-US" sz="1050" b="1" dirty="0">
                <a:solidFill>
                  <a:schemeClr val="tx2"/>
                </a:solidFill>
              </a:rPr>
              <a:t>Focused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16397" y="2868805"/>
            <a:ext cx="851515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50" b="1" dirty="0">
                <a:solidFill>
                  <a:schemeClr val="bg2"/>
                </a:solidFill>
              </a:rPr>
              <a:t>Producers</a:t>
            </a:r>
          </a:p>
          <a:p>
            <a:pPr>
              <a:lnSpc>
                <a:spcPct val="110000"/>
              </a:lnSpc>
            </a:pPr>
            <a:r>
              <a:rPr lang="en-US" sz="1050" b="1" dirty="0">
                <a:solidFill>
                  <a:schemeClr val="bg2"/>
                </a:solidFill>
              </a:rPr>
              <a:t>of Data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96421" y="2790617"/>
            <a:ext cx="923651" cy="6255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50" b="1" dirty="0">
                <a:solidFill>
                  <a:schemeClr val="bg2"/>
                </a:solidFill>
              </a:rPr>
              <a:t>Analysis &amp;</a:t>
            </a:r>
          </a:p>
          <a:p>
            <a:pPr>
              <a:lnSpc>
                <a:spcPct val="110000"/>
              </a:lnSpc>
            </a:pPr>
            <a:r>
              <a:rPr lang="en-US" sz="1050" b="1" dirty="0">
                <a:solidFill>
                  <a:schemeClr val="bg2"/>
                </a:solidFill>
              </a:rPr>
              <a:t>Exploration</a:t>
            </a:r>
          </a:p>
          <a:p>
            <a:pPr>
              <a:lnSpc>
                <a:spcPct val="110000"/>
              </a:lnSpc>
            </a:pPr>
            <a:r>
              <a:rPr lang="en-US" sz="1050" b="1" dirty="0">
                <a:solidFill>
                  <a:schemeClr val="bg2"/>
                </a:solidFill>
              </a:rPr>
              <a:t>of Data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90660" y="2755077"/>
            <a:ext cx="952505" cy="803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50" b="1" dirty="0">
                <a:solidFill>
                  <a:schemeClr val="bg2"/>
                </a:solidFill>
              </a:rPr>
              <a:t>Industry</a:t>
            </a:r>
          </a:p>
          <a:p>
            <a:pPr>
              <a:lnSpc>
                <a:spcPct val="110000"/>
              </a:lnSpc>
            </a:pPr>
            <a:r>
              <a:rPr lang="en-US" sz="1050" b="1" dirty="0">
                <a:solidFill>
                  <a:schemeClr val="bg2"/>
                </a:solidFill>
              </a:rPr>
              <a:t>Focused</a:t>
            </a:r>
          </a:p>
          <a:p>
            <a:pPr>
              <a:lnSpc>
                <a:spcPct val="110000"/>
              </a:lnSpc>
            </a:pPr>
            <a:r>
              <a:rPr lang="en-US" sz="1050" b="1" dirty="0">
                <a:solidFill>
                  <a:schemeClr val="bg2"/>
                </a:solidFill>
              </a:rPr>
              <a:t>Tools Using</a:t>
            </a:r>
          </a:p>
          <a:p>
            <a:pPr>
              <a:lnSpc>
                <a:spcPct val="110000"/>
              </a:lnSpc>
            </a:pPr>
            <a:r>
              <a:rPr lang="en-US" sz="1050" b="1" dirty="0">
                <a:solidFill>
                  <a:schemeClr val="bg2"/>
                </a:solidFill>
              </a:rPr>
              <a:t>Data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12856" y="2790617"/>
            <a:ext cx="923651" cy="6255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50" b="1" dirty="0">
                <a:solidFill>
                  <a:schemeClr val="bg2"/>
                </a:solidFill>
              </a:rPr>
              <a:t>Dynamic</a:t>
            </a:r>
          </a:p>
          <a:p>
            <a:pPr>
              <a:lnSpc>
                <a:spcPct val="110000"/>
              </a:lnSpc>
            </a:pPr>
            <a:r>
              <a:rPr lang="en-US" sz="1050" b="1" dirty="0">
                <a:solidFill>
                  <a:schemeClr val="bg2"/>
                </a:solidFill>
              </a:rPr>
              <a:t>Information</a:t>
            </a:r>
          </a:p>
          <a:p>
            <a:pPr>
              <a:lnSpc>
                <a:spcPct val="110000"/>
              </a:lnSpc>
            </a:pPr>
            <a:r>
              <a:rPr lang="en-US" sz="1050" b="1" dirty="0">
                <a:solidFill>
                  <a:schemeClr val="bg2"/>
                </a:solidFill>
              </a:rPr>
              <a:t>Services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1" y="5916590"/>
            <a:ext cx="687944" cy="6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466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dirty="0" smtClean="0"/>
              <a:t>Hexagon Geospatial Smart </a:t>
            </a:r>
            <a:r>
              <a:rPr dirty="0" err="1" smtClean="0"/>
              <a:t>M.Apps</a:t>
            </a:r>
            <a:r>
              <a:rPr dirty="0" smtClean="0"/>
              <a:t> Subscriptions</a:t>
            </a:r>
            <a:endParaRPr dirty="0"/>
          </a:p>
        </p:txBody>
      </p:sp>
      <p:sp>
        <p:nvSpPr>
          <p:cNvPr id="26" name="Rectangle 25"/>
          <p:cNvSpPr/>
          <p:nvPr/>
        </p:nvSpPr>
        <p:spPr>
          <a:xfrm>
            <a:off x="187569" y="1896066"/>
            <a:ext cx="3124200" cy="34597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mapp-portfoli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24" y="2135444"/>
            <a:ext cx="2452693" cy="14029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25027" y="3538384"/>
            <a:ext cx="26601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559"/>
                </a:solidFill>
              </a:rPr>
              <a:t>Hosting platform for Hexagon Smart </a:t>
            </a:r>
            <a:r>
              <a:rPr lang="en-US" dirty="0" err="1">
                <a:solidFill>
                  <a:srgbClr val="545559"/>
                </a:solidFill>
              </a:rPr>
              <a:t>M.Apps</a:t>
            </a:r>
            <a:r>
              <a:rPr lang="en-US" dirty="0">
                <a:solidFill>
                  <a:srgbClr val="545559"/>
                </a:solidFill>
              </a:rPr>
              <a:t>, and core web services for building geospatial cloud applications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828" y="1896068"/>
            <a:ext cx="5080122" cy="228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1" y="5916590"/>
            <a:ext cx="687944" cy="68794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85750" y="3115866"/>
            <a:ext cx="4285060" cy="75128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 smtClean="0"/>
              <a:t>Incident </a:t>
            </a:r>
            <a:r>
              <a:rPr dirty="0" err="1" smtClean="0"/>
              <a:t>Analyser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46579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type="body" idx="1"/>
          </p:nvPr>
        </p:nvSpPr>
        <p:spPr>
          <a:xfrm>
            <a:off x="4583908" y="1256022"/>
            <a:ext cx="4378390" cy="4467314"/>
          </a:xfrm>
        </p:spPr>
        <p:txBody>
          <a:bodyPr>
            <a:noAutofit/>
          </a:bodyPr>
          <a:lstStyle/>
          <a:p>
            <a:r>
              <a:rPr lang="en-US" sz="1200" dirty="0"/>
              <a:t>Intuitively Analyze the </a:t>
            </a:r>
            <a:r>
              <a:rPr lang="en-US" sz="1200" i="1" dirty="0">
                <a:solidFill>
                  <a:schemeClr val="tx1"/>
                </a:solidFill>
              </a:rPr>
              <a:t>Location of Events over Time </a:t>
            </a:r>
            <a:r>
              <a:rPr lang="en-US" sz="1200" dirty="0"/>
              <a:t>using a collection of </a:t>
            </a:r>
            <a:r>
              <a:rPr lang="en-US" sz="1200" i="1" dirty="0">
                <a:solidFill>
                  <a:schemeClr val="tx1"/>
                </a:solidFill>
              </a:rPr>
              <a:t>Business Intelligence Widgets</a:t>
            </a:r>
            <a:endParaRPr lang="en-US" sz="1200" i="1" dirty="0"/>
          </a:p>
          <a:p>
            <a:pPr>
              <a:spcBef>
                <a:spcPts val="450"/>
              </a:spcBef>
              <a:spcAft>
                <a:spcPts val="450"/>
              </a:spcAft>
            </a:pPr>
            <a:endParaRPr lang="en-US" sz="1200" dirty="0"/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200" i="1" dirty="0">
                <a:solidFill>
                  <a:schemeClr val="tx1"/>
                </a:solidFill>
              </a:rPr>
              <a:t>Dynamically explore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/>
              <a:t>data to easily create and share </a:t>
            </a:r>
            <a:r>
              <a:rPr lang="en-US" sz="1200" i="1" dirty="0">
                <a:solidFill>
                  <a:schemeClr val="tx1"/>
                </a:solidFill>
              </a:rPr>
              <a:t>intelligence reports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/>
              <a:t>that depict meaningful </a:t>
            </a:r>
            <a:r>
              <a:rPr lang="en-US" sz="1200" i="1" dirty="0">
                <a:solidFill>
                  <a:schemeClr val="tx1"/>
                </a:solidFill>
              </a:rPr>
              <a:t>spatial patterns</a:t>
            </a:r>
            <a:r>
              <a:rPr lang="en-US" sz="1200" dirty="0"/>
              <a:t> 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endParaRPr lang="en-US" sz="1200" i="1" dirty="0">
              <a:solidFill>
                <a:schemeClr val="tx1"/>
              </a:solidFill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200" i="1" dirty="0">
                <a:solidFill>
                  <a:schemeClr val="tx1"/>
                </a:solidFill>
              </a:rPr>
              <a:t>Access Live and Historical</a:t>
            </a:r>
            <a:r>
              <a:rPr lang="en-US" sz="1200" dirty="0"/>
              <a:t> Incident data in the </a:t>
            </a:r>
            <a:r>
              <a:rPr lang="en-US" sz="1200" i="1" dirty="0">
                <a:solidFill>
                  <a:schemeClr val="tx1"/>
                </a:solidFill>
              </a:rPr>
              <a:t>cloud</a:t>
            </a:r>
            <a:r>
              <a:rPr lang="en-US" sz="1200" dirty="0"/>
              <a:t> or accessed </a:t>
            </a:r>
            <a:r>
              <a:rPr lang="en-US" sz="1200" i="1" dirty="0">
                <a:solidFill>
                  <a:schemeClr val="tx1"/>
                </a:solidFill>
              </a:rPr>
              <a:t>securely</a:t>
            </a:r>
            <a:r>
              <a:rPr lang="en-US" sz="1200" dirty="0"/>
              <a:t> from your location</a:t>
            </a:r>
          </a:p>
          <a:p>
            <a:endParaRPr lang="en-US" sz="1200" i="1" dirty="0">
              <a:solidFill>
                <a:schemeClr val="tx1"/>
              </a:solidFill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200" dirty="0"/>
              <a:t>Reports  provide </a:t>
            </a:r>
            <a:r>
              <a:rPr lang="en-US" sz="1200" i="1" dirty="0">
                <a:solidFill>
                  <a:schemeClr val="tx1"/>
                </a:solidFill>
              </a:rPr>
              <a:t>tactical analysis</a:t>
            </a:r>
            <a:r>
              <a:rPr lang="en-US" sz="1200" dirty="0"/>
              <a:t>, to </a:t>
            </a:r>
            <a:r>
              <a:rPr lang="en-US" sz="1200" i="1" dirty="0">
                <a:solidFill>
                  <a:schemeClr val="tx1"/>
                </a:solidFill>
              </a:rPr>
              <a:t>target specific areas</a:t>
            </a:r>
            <a:r>
              <a:rPr lang="en-US" sz="1200" dirty="0"/>
              <a:t>, and to effectively </a:t>
            </a:r>
            <a:r>
              <a:rPr lang="en-US" sz="1200" i="1" dirty="0">
                <a:solidFill>
                  <a:schemeClr val="tx1"/>
                </a:solidFill>
              </a:rPr>
              <a:t>deploy resources or remediation efforts</a:t>
            </a:r>
            <a:r>
              <a:rPr lang="en-US" sz="1200" dirty="0"/>
              <a:t>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endParaRPr lang="en-US" sz="1200" dirty="0"/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200" i="1" dirty="0">
                <a:solidFill>
                  <a:schemeClr val="tx1"/>
                </a:solidFill>
              </a:rPr>
              <a:t>Create, Explore Update and Share </a:t>
            </a:r>
            <a:r>
              <a:rPr lang="en-US" sz="1200" dirty="0"/>
              <a:t>meaningful spatial patterns to </a:t>
            </a:r>
            <a:r>
              <a:rPr lang="en-US" sz="1200" i="1" dirty="0">
                <a:solidFill>
                  <a:schemeClr val="tx1"/>
                </a:solidFill>
              </a:rPr>
              <a:t>Understand, Plan and Respond</a:t>
            </a:r>
            <a:endParaRPr lang="en-US" sz="1200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Incident Analyzer Smart </a:t>
            </a:r>
            <a:r>
              <a:rPr lang="en-US" dirty="0" err="1"/>
              <a:t>M.App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02" y="1828384"/>
            <a:ext cx="3517918" cy="36258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1" y="5916590"/>
            <a:ext cx="687944" cy="6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656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89730" y="1967619"/>
            <a:ext cx="5061855" cy="328182"/>
          </a:xfrm>
        </p:spPr>
        <p:txBody>
          <a:bodyPr/>
          <a:lstStyle/>
          <a:p>
            <a:r>
              <a:rPr lang="en-US" dirty="0" smtClean="0"/>
              <a:t>Easily understood </a:t>
            </a:r>
            <a:r>
              <a:rPr lang="en-US" dirty="0" err="1" smtClean="0"/>
              <a:t>visualisation</a:t>
            </a:r>
            <a:r>
              <a:rPr lang="en-US" dirty="0" smtClean="0"/>
              <a:t> of the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89729" y="2311840"/>
            <a:ext cx="6984440" cy="2965010"/>
          </a:xfrm>
        </p:spPr>
        <p:txBody>
          <a:bodyPr/>
          <a:lstStyle/>
          <a:p>
            <a:r>
              <a:rPr lang="en-US" dirty="0" smtClean="0"/>
              <a:t>Simple</a:t>
            </a:r>
          </a:p>
          <a:p>
            <a:r>
              <a:rPr lang="en-US" dirty="0" smtClean="0"/>
              <a:t>Intuitive</a:t>
            </a:r>
          </a:p>
          <a:p>
            <a:r>
              <a:rPr lang="en-US" dirty="0" smtClean="0"/>
              <a:t>Clear</a:t>
            </a:r>
          </a:p>
          <a:p>
            <a:r>
              <a:rPr lang="en-US" dirty="0" smtClean="0"/>
              <a:t>Precise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key objectives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418" y="2682027"/>
            <a:ext cx="2340014" cy="16478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808" y="1748335"/>
            <a:ext cx="2069741" cy="1479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805" y="2398490"/>
            <a:ext cx="2047967" cy="86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22" y="4563448"/>
            <a:ext cx="4366847" cy="11883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7435" y="3664367"/>
            <a:ext cx="3107897" cy="11452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3572" y="4237018"/>
            <a:ext cx="2841197" cy="12496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1" y="5916590"/>
            <a:ext cx="687944" cy="6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554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89730" y="1967619"/>
            <a:ext cx="5061855" cy="328182"/>
          </a:xfrm>
        </p:spPr>
        <p:txBody>
          <a:bodyPr/>
          <a:lstStyle/>
          <a:p>
            <a:r>
              <a:rPr lang="en-US" dirty="0" err="1" smtClean="0"/>
              <a:t>Realtime</a:t>
            </a:r>
            <a:r>
              <a:rPr lang="en-US" dirty="0" smtClean="0"/>
              <a:t>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89729" y="2311840"/>
            <a:ext cx="6984440" cy="2965010"/>
          </a:xfrm>
        </p:spPr>
        <p:txBody>
          <a:bodyPr/>
          <a:lstStyle/>
          <a:p>
            <a:r>
              <a:rPr lang="en-US" dirty="0" smtClean="0"/>
              <a:t>Incident Counts</a:t>
            </a:r>
          </a:p>
          <a:p>
            <a:r>
              <a:rPr lang="en-US" dirty="0" smtClean="0"/>
              <a:t>Spatial Distribution</a:t>
            </a:r>
          </a:p>
          <a:p>
            <a:r>
              <a:rPr lang="en-US" dirty="0" smtClean="0"/>
              <a:t>Identification of Duplicate records</a:t>
            </a:r>
          </a:p>
          <a:p>
            <a:r>
              <a:rPr lang="en-US" dirty="0" err="1" smtClean="0"/>
              <a:t>Visualisation</a:t>
            </a:r>
            <a:r>
              <a:rPr lang="en-US" dirty="0" smtClean="0"/>
              <a:t> of Incident concentrations (Hotspots)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key objectives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90" y="3641026"/>
            <a:ext cx="2047967" cy="8608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9834"/>
            <a:ext cx="3897831" cy="2419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494" y="3641028"/>
            <a:ext cx="3636169" cy="21596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1" y="5916590"/>
            <a:ext cx="687944" cy="6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281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89730" y="1967619"/>
            <a:ext cx="5061855" cy="328182"/>
          </a:xfrm>
        </p:spPr>
        <p:txBody>
          <a:bodyPr/>
          <a:lstStyle/>
          <a:p>
            <a:r>
              <a:rPr lang="en-US" dirty="0" smtClean="0"/>
              <a:t>Data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89729" y="2311840"/>
            <a:ext cx="6984440" cy="2965010"/>
          </a:xfrm>
        </p:spPr>
        <p:txBody>
          <a:bodyPr/>
          <a:lstStyle/>
          <a:p>
            <a:r>
              <a:rPr lang="en-US" dirty="0" smtClean="0"/>
              <a:t>Local Data uploaded to the Cloud</a:t>
            </a:r>
          </a:p>
          <a:p>
            <a:r>
              <a:rPr lang="en-US" dirty="0" smtClean="0"/>
              <a:t>Live data via external Web Services</a:t>
            </a:r>
          </a:p>
          <a:p>
            <a:r>
              <a:rPr lang="en-US" dirty="0" smtClean="0"/>
              <a:t>Point data and Shape data</a:t>
            </a:r>
          </a:p>
          <a:p>
            <a:r>
              <a:rPr lang="en-US" dirty="0" smtClean="0"/>
              <a:t>Drag and Drop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key objectives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08" y="3960045"/>
            <a:ext cx="4014695" cy="2291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908" y="1865357"/>
            <a:ext cx="4014695" cy="22163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1" y="5916590"/>
            <a:ext cx="687944" cy="6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268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89730" y="1967619"/>
            <a:ext cx="5061855" cy="328182"/>
          </a:xfrm>
        </p:spPr>
        <p:txBody>
          <a:bodyPr/>
          <a:lstStyle/>
          <a:p>
            <a:r>
              <a:rPr lang="en-US" dirty="0" smtClean="0"/>
              <a:t>Cloud Based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89729" y="2311840"/>
            <a:ext cx="6984440" cy="2965010"/>
          </a:xfrm>
        </p:spPr>
        <p:txBody>
          <a:bodyPr/>
          <a:lstStyle/>
          <a:p>
            <a:r>
              <a:rPr lang="en-US" dirty="0" smtClean="0"/>
              <a:t>Runs in the Cloud</a:t>
            </a:r>
          </a:p>
          <a:p>
            <a:r>
              <a:rPr lang="en-US" dirty="0" smtClean="0"/>
              <a:t>Subscription based access</a:t>
            </a:r>
          </a:p>
          <a:p>
            <a:r>
              <a:rPr lang="en-US" dirty="0" smtClean="0"/>
              <a:t>Runs in any browser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key objectives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639" y="1254622"/>
            <a:ext cx="4006611" cy="3282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30" y="3371851"/>
            <a:ext cx="3345979" cy="25094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120" y="4673429"/>
            <a:ext cx="1858682" cy="1044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1" y="5916590"/>
            <a:ext cx="687944" cy="6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557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65" y="1541780"/>
            <a:ext cx="4923073" cy="4457378"/>
          </a:xfrm>
          <a:prstGeom prst="rect">
            <a:avLst/>
          </a:prstGeom>
        </p:spPr>
      </p:pic>
      <p:pic>
        <p:nvPicPr>
          <p:cNvPr id="36865" name="Picture 10" descr="SI_PPT_temp15a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191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581527" y="3117056"/>
            <a:ext cx="4302919" cy="7524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 smtClean="0">
                <a:solidFill>
                  <a:schemeClr val="tx2"/>
                </a:solidFill>
              </a:rPr>
              <a:t>Powerful Web Based Analytics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81527" y="4189810"/>
            <a:ext cx="4302919" cy="232172"/>
          </a:xfrm>
        </p:spPr>
        <p:txBody>
          <a:bodyPr rtlCol="0">
            <a:normAutofit fontScale="92500" lnSpcReduction="10000"/>
          </a:bodyPr>
          <a:lstStyle/>
          <a:p>
            <a:pPr defTabSz="514312" eaLnBrk="1" fontAlgn="auto" hangingPunct="1">
              <a:defRPr/>
            </a:pPr>
            <a:r>
              <a:rPr lang="en-US" dirty="0" smtClean="0">
                <a:ea typeface="+mn-ea"/>
                <a:cs typeface="+mn-cs"/>
              </a:rPr>
              <a:t>Nov 2016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581527" y="3871914"/>
            <a:ext cx="4302919" cy="313135"/>
          </a:xfrm>
        </p:spPr>
        <p:txBody>
          <a:bodyPr rtlCol="0">
            <a:normAutofit/>
          </a:bodyPr>
          <a:lstStyle/>
          <a:p>
            <a:pPr fontAlgn="auto">
              <a:buFont typeface="Arial" panose="020B0604020202020204" pitchFamily="34" charset="0"/>
              <a:buNone/>
              <a:defRPr/>
            </a:pPr>
            <a:r>
              <a:rPr dirty="0" smtClean="0"/>
              <a:t>Ken Mathers </a:t>
            </a:r>
            <a:r>
              <a:rPr lang="en-US" dirty="0" smtClean="0"/>
              <a:t>–</a:t>
            </a:r>
            <a:r>
              <a:rPr dirty="0" smtClean="0"/>
              <a:t> Senior Consultant</a:t>
            </a:r>
            <a:endParaRPr dirty="0"/>
          </a:p>
        </p:txBody>
      </p:sp>
      <p:pic>
        <p:nvPicPr>
          <p:cNvPr id="36869" name="Picture 4" descr="SGI-Size3-L-secondary_endorse_flag-white-FULL_COLOUR-CMYK-outline_BLEED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8"/>
          <a:stretch>
            <a:fillRect/>
          </a:stretch>
        </p:blipFill>
        <p:spPr bwMode="auto">
          <a:xfrm>
            <a:off x="0" y="5600700"/>
            <a:ext cx="358379" cy="29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574607" y="3860958"/>
            <a:ext cx="4269356" cy="857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50" y="5939287"/>
            <a:ext cx="687944" cy="6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100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89730" y="1967619"/>
            <a:ext cx="5061855" cy="328182"/>
          </a:xfrm>
        </p:spPr>
        <p:txBody>
          <a:bodyPr/>
          <a:lstStyle/>
          <a:p>
            <a:r>
              <a:rPr lang="en-US" dirty="0" smtClean="0"/>
              <a:t>Prepare data by any means you like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89729" y="2311840"/>
            <a:ext cx="6984440" cy="2965010"/>
          </a:xfrm>
        </p:spPr>
        <p:txBody>
          <a:bodyPr/>
          <a:lstStyle/>
          <a:p>
            <a:r>
              <a:rPr lang="en-US" dirty="0" smtClean="0"/>
              <a:t>Oracle SQL example</a:t>
            </a:r>
          </a:p>
          <a:p>
            <a:pPr lvl="1"/>
            <a:r>
              <a:rPr lang="en-US" dirty="0" smtClean="0"/>
              <a:t>Choose columns</a:t>
            </a:r>
          </a:p>
          <a:p>
            <a:pPr lvl="1"/>
            <a:r>
              <a:rPr lang="en-US" dirty="0" smtClean="0"/>
              <a:t>Include Date</a:t>
            </a:r>
          </a:p>
          <a:p>
            <a:pPr lvl="1"/>
            <a:r>
              <a:rPr lang="en-US" dirty="0" smtClean="0"/>
              <a:t>Include Classification (No more than 50 values)</a:t>
            </a:r>
          </a:p>
          <a:p>
            <a:pPr lvl="1"/>
            <a:r>
              <a:rPr lang="en-US" dirty="0" smtClean="0"/>
              <a:t>Include </a:t>
            </a:r>
            <a:r>
              <a:rPr lang="en-US" dirty="0" err="1" smtClean="0"/>
              <a:t>Lat</a:t>
            </a:r>
            <a:r>
              <a:rPr lang="en-US" dirty="0" smtClean="0"/>
              <a:t>/Long</a:t>
            </a:r>
          </a:p>
          <a:p>
            <a:pPr lvl="1"/>
            <a:r>
              <a:rPr lang="en-US" dirty="0" smtClean="0"/>
              <a:t>Reformat if desired (Substrings, </a:t>
            </a:r>
            <a:r>
              <a:rPr lang="en-US" dirty="0" err="1" smtClean="0"/>
              <a:t>Contatenation</a:t>
            </a:r>
            <a:r>
              <a:rPr lang="en-US" dirty="0" smtClean="0"/>
              <a:t>, Case,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Preparation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323" y="3875942"/>
            <a:ext cx="837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89323" y="4053200"/>
            <a:ext cx="837403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select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LOCATION_ID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TUI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ADDRESS_STREET_NO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||</a:t>
            </a:r>
            <a:r>
              <a:rPr lang="en-US" sz="900" dirty="0">
                <a:solidFill>
                  <a:srgbClr val="FF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' '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||A.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ADDRESS_STREET_NAME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||</a:t>
            </a:r>
            <a:r>
              <a:rPr lang="en-US" sz="900" dirty="0">
                <a:solidFill>
                  <a:srgbClr val="FF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' '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||A.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ADDRESS_STREET_TYPE 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ADDRESS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INITCAP(A.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CITY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CITY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POSTCODE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u="sng" dirty="0" err="1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to_char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(A.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RFS_DATE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FF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'MM/DD/YYYY'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RFS_DATE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to_char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(NVL(A.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INTACT_DATE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RFS_DATE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FF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'MM/DD/YYYY'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INTACT_DATE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INTACT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ACTIVE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ROUND(t.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dirty="0">
                <a:solidFill>
                  <a:srgbClr val="8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longitude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ROUND(t.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dirty="0">
                <a:solidFill>
                  <a:srgbClr val="8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latitude</a:t>
            </a:r>
            <a:endParaRPr lang="en-US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intact_sites2 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A,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MA_ADDR_N N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MA_ADDR_PT 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P,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table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900" dirty="0" err="1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sdo_util</a:t>
            </a:r>
            <a:r>
              <a:rPr lang="en-US" sz="900" dirty="0" err="1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900" dirty="0" err="1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getvertices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900" dirty="0" err="1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sdo_cs</a:t>
            </a:r>
            <a:r>
              <a:rPr lang="en-US" sz="900" dirty="0" err="1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900" dirty="0" err="1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Transform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(P.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g3e_geometry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dirty="0">
                <a:solidFill>
                  <a:srgbClr val="8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4326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)))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en-US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where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TUI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TUI 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g3e_fid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=P.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g3e_fid</a:t>
            </a:r>
            <a:endParaRPr lang="en-US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900" dirty="0">
                <a:solidFill>
                  <a:srgbClr val="0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 ACTIVE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900" dirty="0">
                <a:solidFill>
                  <a:srgbClr val="800000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900" dirty="0">
                <a:solidFill>
                  <a:srgbClr val="0000FF"/>
                </a:solidFill>
                <a:highlight>
                  <a:srgbClr val="FFFFFF"/>
                </a:highlight>
                <a:latin typeface="Courier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44615" y="4092885"/>
            <a:ext cx="5206112" cy="108109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3416" y="4221773"/>
            <a:ext cx="1638566" cy="123821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16384" y="4220588"/>
            <a:ext cx="2265218" cy="125006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688048" y="4508998"/>
            <a:ext cx="1588553" cy="115136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048992" y="4646883"/>
            <a:ext cx="4305301" cy="117350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1" y="5916590"/>
            <a:ext cx="687944" cy="6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63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85750" y="3115866"/>
            <a:ext cx="4285060" cy="75128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 smtClean="0"/>
              <a:t>Demonstration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17200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cidents_Crea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00198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1" y="5916590"/>
            <a:ext cx="687944" cy="6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341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ciden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82782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1" y="5916590"/>
            <a:ext cx="687944" cy="6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530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1" y="5916590"/>
            <a:ext cx="687944" cy="6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274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855" y="3262805"/>
            <a:ext cx="2586595" cy="1726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Visitor to Fiji since 1994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1359992" y="5645946"/>
            <a:ext cx="205383" cy="178960"/>
          </a:xfrm>
        </p:spPr>
        <p:txBody>
          <a:bodyPr/>
          <a:lstStyle/>
          <a:p>
            <a:pPr>
              <a:defRPr/>
            </a:pPr>
            <a:fld id="{38D3CC1A-AAF4-3946-A490-7DFEA91D2D00}" type="slidenum">
              <a:rPr lang="uk-UA" smtClean="0"/>
              <a:pPr>
                <a:defRPr/>
              </a:pPr>
              <a:t>3</a:t>
            </a:fld>
            <a:endParaRPr lang="uk-U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23" y="1889754"/>
            <a:ext cx="2537623" cy="1687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085" y="1707358"/>
            <a:ext cx="2404164" cy="1803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44" y="1261694"/>
            <a:ext cx="2332892" cy="1750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022" y="4263491"/>
            <a:ext cx="2412362" cy="1609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90" y="3194014"/>
            <a:ext cx="2484472" cy="186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1" y="3844202"/>
            <a:ext cx="2402323" cy="1801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484" y="6012384"/>
            <a:ext cx="687944" cy="6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02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24" y="1180762"/>
            <a:ext cx="4378448" cy="3964271"/>
          </a:xfrm>
          <a:prstGeom prst="rect">
            <a:avLst/>
          </a:prstGeom>
        </p:spPr>
      </p:pic>
      <p:pic>
        <p:nvPicPr>
          <p:cNvPr id="46081" name="Picture 4" descr="si_agenda_1_op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995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Content Placeholder 4"/>
          <p:cNvSpPr>
            <a:spLocks noGrp="1"/>
          </p:cNvSpPr>
          <p:nvPr>
            <p:ph idx="1"/>
          </p:nvPr>
        </p:nvSpPr>
        <p:spPr>
          <a:xfrm>
            <a:off x="292894" y="1966913"/>
            <a:ext cx="5700713" cy="3303985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AutoNum type="alphaLcParenR"/>
            </a:pPr>
            <a:r>
              <a:rPr lang="en-US" sz="1800" dirty="0">
                <a:latin typeface="Arial" charset="0"/>
              </a:rPr>
              <a:t>Smart </a:t>
            </a:r>
            <a:r>
              <a:rPr lang="en-US" sz="1800" dirty="0" err="1">
                <a:latin typeface="Arial" charset="0"/>
              </a:rPr>
              <a:t>M.Apps</a:t>
            </a:r>
            <a:endParaRPr lang="en-US" sz="1800" dirty="0">
              <a:latin typeface="Arial" charset="0"/>
            </a:endParaRPr>
          </a:p>
          <a:p>
            <a:pPr lvl="1">
              <a:buFont typeface="Arial" charset="0"/>
              <a:buAutoNum type="alphaLcParenR"/>
            </a:pPr>
            <a:r>
              <a:rPr lang="en-US" sz="1800" dirty="0">
                <a:latin typeface="Arial" charset="0"/>
              </a:rPr>
              <a:t>Introduction</a:t>
            </a:r>
          </a:p>
          <a:p>
            <a:pPr lvl="1">
              <a:buFont typeface="Arial" charset="0"/>
              <a:buAutoNum type="alphaLcParenR"/>
            </a:pPr>
            <a:r>
              <a:rPr lang="en-US" sz="1800" dirty="0">
                <a:latin typeface="Arial" charset="0"/>
              </a:rPr>
              <a:t>Architecture</a:t>
            </a:r>
          </a:p>
          <a:p>
            <a:pPr lvl="1">
              <a:buFont typeface="Arial" charset="0"/>
              <a:buAutoNum type="alphaLcParenR"/>
            </a:pPr>
            <a:r>
              <a:rPr lang="en-US" sz="1800" dirty="0">
                <a:latin typeface="Arial" charset="0"/>
              </a:rPr>
              <a:t>Strategy</a:t>
            </a:r>
          </a:p>
          <a:p>
            <a:pPr marL="257175" lvl="1" indent="0">
              <a:buNone/>
            </a:pPr>
            <a:endParaRPr lang="en-US" dirty="0" smtClean="0">
              <a:latin typeface="Arial" charset="0"/>
            </a:endParaRPr>
          </a:p>
          <a:p>
            <a:pPr>
              <a:buFont typeface="Arial" charset="0"/>
              <a:buAutoNum type="alphaLcParenR"/>
            </a:pPr>
            <a:r>
              <a:rPr lang="en-US" sz="1800" dirty="0">
                <a:latin typeface="Arial" charset="0"/>
              </a:rPr>
              <a:t>Incident </a:t>
            </a:r>
            <a:r>
              <a:rPr lang="en-US" sz="1800" dirty="0" err="1">
                <a:latin typeface="Arial" charset="0"/>
              </a:rPr>
              <a:t>Analyser</a:t>
            </a:r>
            <a:endParaRPr lang="en-US" sz="1800" dirty="0">
              <a:latin typeface="Arial" charset="0"/>
            </a:endParaRPr>
          </a:p>
          <a:p>
            <a:pPr lvl="1">
              <a:buFont typeface="Arial" charset="0"/>
              <a:buAutoNum type="alphaLcParenR"/>
            </a:pPr>
            <a:r>
              <a:rPr lang="en-US" sz="1800" dirty="0">
                <a:latin typeface="Arial" charset="0"/>
              </a:rPr>
              <a:t>What is Incident </a:t>
            </a:r>
            <a:r>
              <a:rPr lang="en-US" sz="1800" dirty="0" err="1">
                <a:latin typeface="Arial" charset="0"/>
              </a:rPr>
              <a:t>Analyser</a:t>
            </a:r>
            <a:r>
              <a:rPr lang="en-US" sz="1800" dirty="0">
                <a:latin typeface="Arial" charset="0"/>
              </a:rPr>
              <a:t>?</a:t>
            </a:r>
          </a:p>
          <a:p>
            <a:pPr lvl="1">
              <a:buFont typeface="Arial" charset="0"/>
              <a:buAutoNum type="alphaLcParenR"/>
            </a:pPr>
            <a:r>
              <a:rPr lang="en-US" sz="1800" dirty="0">
                <a:latin typeface="Arial" charset="0"/>
              </a:rPr>
              <a:t> A bit about the data</a:t>
            </a:r>
          </a:p>
          <a:p>
            <a:pPr lvl="1">
              <a:buFont typeface="Arial" charset="0"/>
              <a:buAutoNum type="alphaLcParenR"/>
            </a:pPr>
            <a:r>
              <a:rPr lang="en-US" sz="1800" dirty="0">
                <a:latin typeface="Arial" charset="0"/>
              </a:rPr>
              <a:t>Some preparation</a:t>
            </a:r>
          </a:p>
          <a:p>
            <a:pPr lvl="1">
              <a:buFont typeface="Arial" charset="0"/>
              <a:buAutoNum type="alphaLcParenR"/>
            </a:pPr>
            <a:r>
              <a:rPr lang="en-US" sz="1800" dirty="0">
                <a:latin typeface="Arial" charset="0"/>
              </a:rPr>
              <a:t>Live demo of the results</a:t>
            </a:r>
          </a:p>
          <a:p>
            <a:pPr>
              <a:buFont typeface="Arial" charset="0"/>
              <a:buAutoNum type="alphaLcParenR"/>
            </a:pPr>
            <a:endParaRPr lang="en-US" dirty="0">
              <a:latin typeface="Arial" charset="0"/>
            </a:endParaRPr>
          </a:p>
          <a:p>
            <a:pPr>
              <a:buFont typeface="Arial" charset="0"/>
              <a:buAutoNum type="alphaLcParenR"/>
            </a:pPr>
            <a:endParaRPr lang="en-US" dirty="0">
              <a:latin typeface="Arial" charset="0"/>
            </a:endParaRPr>
          </a:p>
          <a:p>
            <a:pPr>
              <a:buFont typeface="Arial" charset="0"/>
              <a:buAutoNum type="alphaLcParenR"/>
            </a:pPr>
            <a:endParaRPr lang="en-US" dirty="0">
              <a:latin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3964" y="933112"/>
            <a:ext cx="8582025" cy="4953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dirty="0" smtClean="0"/>
              <a:t>Agenda</a:t>
            </a:r>
            <a:endParaRPr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1359992" y="5645946"/>
            <a:ext cx="205383" cy="178960"/>
          </a:xfrm>
        </p:spPr>
        <p:txBody>
          <a:bodyPr/>
          <a:lstStyle/>
          <a:p>
            <a:pPr>
              <a:defRPr/>
            </a:pPr>
            <a:fld id="{93EA67B7-6EC5-9A46-9736-A6D0CE2D17CE}" type="slidenum">
              <a:rPr lang="uk-UA"/>
              <a:pPr>
                <a:defRPr/>
              </a:pPr>
              <a:t>4</a:t>
            </a:fld>
            <a:endParaRPr lang="uk-U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590" y="3289194"/>
            <a:ext cx="2885556" cy="22412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28" y="5980290"/>
            <a:ext cx="687944" cy="68794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85750" y="3115866"/>
            <a:ext cx="4285060" cy="75128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 smtClean="0"/>
              <a:t>Smart </a:t>
            </a:r>
            <a:r>
              <a:rPr dirty="0" err="1" smtClean="0"/>
              <a:t>M.Apps</a:t>
            </a:r>
            <a:endParaRPr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089156" y="1913799"/>
            <a:ext cx="5144905" cy="46162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AU" sz="1500" dirty="0"/>
              <a:t>Bytes of new data </a:t>
            </a:r>
            <a:r>
              <a:rPr lang="en-AU" sz="1500" dirty="0">
                <a:solidFill>
                  <a:srgbClr val="0E6B8B"/>
                </a:solidFill>
              </a:rPr>
              <a:t>every day</a:t>
            </a:r>
            <a:r>
              <a:rPr lang="en-AU" sz="1500" dirty="0"/>
              <a:t>.  </a:t>
            </a:r>
            <a:r>
              <a:rPr lang="en-AU" sz="1350" dirty="0"/>
              <a:t>And accelerating exponentially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0513" y="1335881"/>
            <a:ext cx="8582025" cy="3714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dirty="0" smtClean="0"/>
              <a:t>Some trends to consider</a:t>
            </a:r>
            <a:endParaRPr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989819" y="2596632"/>
            <a:ext cx="3093244" cy="48747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AU" sz="1200" dirty="0"/>
              <a:t>GB of new data created </a:t>
            </a:r>
            <a:r>
              <a:rPr lang="en-AU" sz="1200" dirty="0">
                <a:solidFill>
                  <a:srgbClr val="0E6B8B"/>
                </a:solidFill>
              </a:rPr>
              <a:t>per</a:t>
            </a:r>
            <a:r>
              <a:rPr lang="en-AU" sz="1200" dirty="0"/>
              <a:t> </a:t>
            </a:r>
            <a:r>
              <a:rPr lang="en-AU" sz="1200" dirty="0">
                <a:solidFill>
                  <a:srgbClr val="0E6B8B"/>
                </a:solidFill>
              </a:rPr>
              <a:t>SECOND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4879698" y="4652915"/>
            <a:ext cx="3813175" cy="487363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AU" dirty="0" smtClean="0">
                <a:solidFill>
                  <a:srgbClr val="0E6B8B"/>
                </a:solidFill>
              </a:rPr>
              <a:t>90% of that data is unstructured…</a:t>
            </a:r>
            <a:endParaRPr lang="en-AU" dirty="0">
              <a:solidFill>
                <a:srgbClr val="0E6B8B"/>
              </a:solidFill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463216" y="1930903"/>
            <a:ext cx="3006447" cy="65456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sz="1900" dirty="0" smtClean="0">
                <a:solidFill>
                  <a:srgbClr val="0E6B8B"/>
                </a:solidFill>
              </a:rPr>
              <a:t>2,500,000,000,000,000,000</a:t>
            </a:r>
            <a:endParaRPr lang="en-AU" sz="1900" dirty="0">
              <a:solidFill>
                <a:srgbClr val="0E6B8B"/>
              </a:solidFill>
            </a:endParaRPr>
          </a:p>
          <a:p>
            <a:pPr marL="0" indent="0">
              <a:buNone/>
            </a:pPr>
            <a:r>
              <a:rPr lang="en-AU" sz="1900" dirty="0">
                <a:solidFill>
                  <a:srgbClr val="0E6B8B"/>
                </a:solidFill>
              </a:rPr>
              <a:t>(2.5 Quintillion)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355084" y="3375229"/>
            <a:ext cx="1735138" cy="18891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AU" sz="1500" dirty="0"/>
              <a:t>Mount </a:t>
            </a:r>
            <a:r>
              <a:rPr lang="en-AU" sz="1500" dirty="0" err="1"/>
              <a:t>Tomanivi</a:t>
            </a:r>
            <a:r>
              <a:rPr lang="en-AU" sz="1500" dirty="0"/>
              <a:t> </a:t>
            </a:r>
          </a:p>
          <a:p>
            <a:pPr marL="0" indent="0">
              <a:buNone/>
            </a:pPr>
            <a:r>
              <a:rPr lang="en-AU" sz="1500" dirty="0"/>
              <a:t>   Height 1324m</a:t>
            </a:r>
          </a:p>
          <a:p>
            <a:pPr marL="0" indent="0">
              <a:buNone/>
            </a:pPr>
            <a:r>
              <a:rPr lang="en-AU" sz="1200" dirty="0"/>
              <a:t>Data for </a:t>
            </a:r>
            <a:r>
              <a:rPr lang="en-AU" sz="1200" dirty="0">
                <a:solidFill>
                  <a:srgbClr val="0E6B8B"/>
                </a:solidFill>
              </a:rPr>
              <a:t>last 4 days </a:t>
            </a:r>
            <a:r>
              <a:rPr lang="en-AU" sz="1200" dirty="0"/>
              <a:t>written to blue ray disk and stacked would be </a:t>
            </a:r>
            <a:r>
              <a:rPr lang="en-AU" sz="1200" dirty="0">
                <a:solidFill>
                  <a:srgbClr val="0E6B8B"/>
                </a:solidFill>
              </a:rPr>
              <a:t>higher than Mount </a:t>
            </a:r>
            <a:r>
              <a:rPr lang="en-AU" sz="1200" dirty="0" err="1">
                <a:solidFill>
                  <a:srgbClr val="0E6B8B"/>
                </a:solidFill>
              </a:rPr>
              <a:t>Tomanivi</a:t>
            </a:r>
            <a:endParaRPr lang="en-AU" sz="1050" dirty="0">
              <a:solidFill>
                <a:srgbClr val="0E6B8B"/>
              </a:solidFill>
            </a:endParaRPr>
          </a:p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1" y="5916590"/>
            <a:ext cx="687944" cy="687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22" y="3084110"/>
            <a:ext cx="1997869" cy="24773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817" y="2829731"/>
            <a:ext cx="3038834" cy="1397091"/>
          </a:xfrm>
          <a:prstGeom prst="rect">
            <a:avLst/>
          </a:prstGeom>
        </p:spPr>
      </p:pic>
      <p:pic>
        <p:nvPicPr>
          <p:cNvPr id="20" name="Picture 4" descr="Image result for blu ray disc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19" y="5320978"/>
            <a:ext cx="828895" cy="8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Mount Tomanivi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51" y="2289400"/>
            <a:ext cx="1782116" cy="110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7198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However, most of us struggle to understand it all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19" y="2457450"/>
            <a:ext cx="3619500" cy="2714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1" y="5916590"/>
            <a:ext cx="687944" cy="6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81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4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5415" y="1068265"/>
            <a:ext cx="4208585" cy="493248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everyone wants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/>
        </p:nvSpPr>
        <p:spPr>
          <a:xfrm>
            <a:off x="1723280" y="2111518"/>
            <a:ext cx="4821768" cy="3522887"/>
          </a:xfrm>
          <a:prstGeom prst="rect">
            <a:avLst/>
          </a:prstGeom>
        </p:spPr>
        <p:txBody>
          <a:bodyPr vert="horz" lIns="48004" tIns="24002" rIns="48004" bIns="24002" numCol="1" rtlCol="0">
            <a:noAutofit/>
          </a:bodyPr>
          <a:lstStyle>
            <a:lvl1pPr marL="160009" indent="-160009" algn="l" defTabSz="479993" rtl="0" eaLnBrk="1" latinLnBrk="0" hangingPunct="1">
              <a:lnSpc>
                <a:spcPct val="100000"/>
              </a:lnSpc>
              <a:spcBef>
                <a:spcPts val="210"/>
              </a:spcBef>
              <a:spcAft>
                <a:spcPts val="21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320019" indent="-160009" algn="l" defTabSz="479993" rtl="0" eaLnBrk="1" latinLnBrk="0" hangingPunct="1">
              <a:lnSpc>
                <a:spcPct val="100000"/>
              </a:lnSpc>
              <a:spcBef>
                <a:spcPts val="210"/>
              </a:spcBef>
              <a:spcAft>
                <a:spcPts val="210"/>
              </a:spcAft>
              <a:buClr>
                <a:srgbClr val="74B543"/>
              </a:buClr>
              <a:buFont typeface="Arial" panose="020B0604020202020204" pitchFamily="34" charset="0"/>
              <a:buChar char="•"/>
              <a:defRPr sz="9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marL="481141" indent="-161122" algn="l" defTabSz="479993" rtl="0" eaLnBrk="1" latinLnBrk="0" hangingPunct="1">
              <a:lnSpc>
                <a:spcPct val="100000"/>
              </a:lnSpc>
              <a:spcBef>
                <a:spcPts val="210"/>
              </a:spcBef>
              <a:spcAft>
                <a:spcPts val="210"/>
              </a:spcAft>
              <a:buClr>
                <a:srgbClr val="0098BA"/>
              </a:buClr>
              <a:buFont typeface="Arial" panose="020B0604020202020204" pitchFamily="34" charset="0"/>
              <a:buChar char="•"/>
              <a:defRPr sz="9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marL="640040" indent="-160009" algn="l" defTabSz="479993" rtl="0" eaLnBrk="1" latinLnBrk="0" hangingPunct="1">
              <a:lnSpc>
                <a:spcPct val="100000"/>
              </a:lnSpc>
              <a:spcBef>
                <a:spcPts val="210"/>
              </a:spcBef>
              <a:spcAft>
                <a:spcPts val="210"/>
              </a:spcAft>
              <a:buSzPct val="90000"/>
              <a:buFont typeface="Arial" panose="020B0604020202020204" pitchFamily="34" charset="0"/>
              <a:buChar char="•"/>
              <a:defRPr sz="9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marL="801160" indent="-161122" algn="l" defTabSz="479993" rtl="0" eaLnBrk="1" latinLnBrk="0" hangingPunct="1">
              <a:lnSpc>
                <a:spcPct val="100000"/>
              </a:lnSpc>
              <a:spcBef>
                <a:spcPts val="210"/>
              </a:spcBef>
              <a:spcAft>
                <a:spcPts val="210"/>
              </a:spcAft>
              <a:buSzPct val="90000"/>
              <a:buFont typeface="Arial" panose="020B0604020202020204" pitchFamily="34" charset="0"/>
              <a:buChar char="•"/>
              <a:defRPr sz="9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960059" indent="-158899" algn="l" defTabSz="479993" rtl="0" eaLnBrk="1" latinLnBrk="0" hangingPunct="1">
              <a:lnSpc>
                <a:spcPct val="100000"/>
              </a:lnSpc>
              <a:spcBef>
                <a:spcPts val="210"/>
              </a:spcBef>
              <a:spcAft>
                <a:spcPts val="21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121179" indent="-161122" algn="l" defTabSz="479993" rtl="0" eaLnBrk="1" latinLnBrk="0" hangingPunct="1">
              <a:lnSpc>
                <a:spcPct val="100000"/>
              </a:lnSpc>
              <a:spcBef>
                <a:spcPts val="210"/>
              </a:spcBef>
              <a:spcAft>
                <a:spcPts val="210"/>
              </a:spcAft>
              <a:buSzPct val="80000"/>
              <a:buFont typeface="Arial" panose="020B0604020202020204" pitchFamily="34" charset="0"/>
              <a:buChar char="•"/>
              <a:defRPr lang="en-US" sz="9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280076" indent="-158899" algn="l" defTabSz="479993" rtl="0" eaLnBrk="1" latinLnBrk="0" hangingPunct="1">
              <a:lnSpc>
                <a:spcPct val="100000"/>
              </a:lnSpc>
              <a:spcBef>
                <a:spcPts val="210"/>
              </a:spcBef>
              <a:spcAft>
                <a:spcPts val="210"/>
              </a:spcAft>
              <a:buSzPct val="80000"/>
              <a:buFont typeface="Arial" panose="020B0604020202020204" pitchFamily="34" charset="0"/>
              <a:buChar char="•"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441198" indent="-161122" algn="l" defTabSz="479993" rtl="0" eaLnBrk="1" latinLnBrk="0" hangingPunct="1">
              <a:lnSpc>
                <a:spcPct val="100000"/>
              </a:lnSpc>
              <a:spcBef>
                <a:spcPts val="210"/>
              </a:spcBef>
              <a:spcAft>
                <a:spcPts val="210"/>
              </a:spcAft>
              <a:buSzPct val="8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500" dirty="0"/>
              <a:t>Make Sense of </a:t>
            </a:r>
            <a:r>
              <a:rPr lang="en-US" sz="1500" b="1" dirty="0"/>
              <a:t>Raw Data 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5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500" dirty="0"/>
              <a:t>Harness the </a:t>
            </a:r>
            <a:r>
              <a:rPr lang="en-US" sz="1500" b="1" dirty="0"/>
              <a:t>Power of Change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5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/>
              <a:t>Transform Geospatial Content </a:t>
            </a:r>
            <a:br>
              <a:rPr lang="en-US" sz="1500" dirty="0"/>
            </a:br>
            <a:r>
              <a:rPr lang="en-US" sz="1500" b="1" dirty="0"/>
              <a:t>into Information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/>
              <a:t>Create Meaningful Solutions</a:t>
            </a:r>
            <a:r>
              <a:rPr lang="en-US" sz="1500" b="1" dirty="0"/>
              <a:t/>
            </a:r>
            <a:br>
              <a:rPr lang="en-US" sz="1500" b="1" dirty="0"/>
            </a:br>
            <a:r>
              <a:rPr lang="en-US" sz="1500" b="1" dirty="0"/>
              <a:t>with Answers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500" dirty="0"/>
              <a:t>Streamline </a:t>
            </a:r>
            <a:r>
              <a:rPr lang="en-US" sz="1500" b="1" dirty="0"/>
              <a:t>Decision Making</a:t>
            </a:r>
            <a:br>
              <a:rPr lang="en-US" sz="1500" b="1" dirty="0"/>
            </a:br>
            <a:endParaRPr lang="en-US" sz="15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500" dirty="0"/>
              <a:t>Quickly </a:t>
            </a:r>
            <a:r>
              <a:rPr lang="en-US" sz="1500" b="1" dirty="0"/>
              <a:t>Take Action</a:t>
            </a:r>
          </a:p>
        </p:txBody>
      </p:sp>
      <p:pic>
        <p:nvPicPr>
          <p:cNvPr id="7" name="Picture 6" descr="GREEN_HexGeo_Icon Suite-9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36" y="2088119"/>
            <a:ext cx="415145" cy="384107"/>
          </a:xfrm>
          <a:prstGeom prst="rect">
            <a:avLst/>
          </a:prstGeom>
        </p:spPr>
      </p:pic>
      <p:pic>
        <p:nvPicPr>
          <p:cNvPr id="8" name="Picture 7" descr="GREEN_HexGeo_Icon-Suite_notepa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75" y="3254986"/>
            <a:ext cx="472286" cy="435605"/>
          </a:xfrm>
          <a:prstGeom prst="rect">
            <a:avLst/>
          </a:prstGeom>
        </p:spPr>
      </p:pic>
      <p:pic>
        <p:nvPicPr>
          <p:cNvPr id="9" name="Picture 8" descr="GREEN_HexGeo_Icon-Suite_pris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88" y="2655235"/>
            <a:ext cx="473038" cy="436295"/>
          </a:xfrm>
          <a:prstGeom prst="rect">
            <a:avLst/>
          </a:prstGeom>
        </p:spPr>
      </p:pic>
      <p:pic>
        <p:nvPicPr>
          <p:cNvPr id="10" name="Picture 9" descr="GREEN_HexGeo_Icon-Suite_checkmark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47" y="4560425"/>
            <a:ext cx="433721" cy="400032"/>
          </a:xfrm>
          <a:prstGeom prst="rect">
            <a:avLst/>
          </a:prstGeom>
        </p:spPr>
      </p:pic>
      <p:pic>
        <p:nvPicPr>
          <p:cNvPr id="11" name="Picture 10" descr="GREEN_HexGeo_Icon-Suite_lightbulb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64" y="5076891"/>
            <a:ext cx="543958" cy="501709"/>
          </a:xfrm>
          <a:prstGeom prst="rect">
            <a:avLst/>
          </a:prstGeom>
        </p:spPr>
      </p:pic>
      <p:pic>
        <p:nvPicPr>
          <p:cNvPr id="12" name="Picture 11" descr="GREEN_HexGeo_Icon-Suite_rise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48" y="3906801"/>
            <a:ext cx="472667" cy="435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1" y="5916590"/>
            <a:ext cx="687944" cy="68794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143500" y="2050256"/>
            <a:ext cx="3371850" cy="2343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4500" b="1" dirty="0">
                <a:solidFill>
                  <a:schemeClr val="accent5"/>
                </a:solidFill>
              </a:rPr>
              <a:t>Targeted</a:t>
            </a:r>
          </a:p>
          <a:p>
            <a:pPr marL="0" indent="0">
              <a:buNone/>
            </a:pPr>
            <a:r>
              <a:rPr lang="en-AU" sz="4500" b="1" dirty="0">
                <a:solidFill>
                  <a:schemeClr val="accent6"/>
                </a:solidFill>
              </a:rPr>
              <a:t>Lightweight</a:t>
            </a:r>
          </a:p>
          <a:p>
            <a:pPr marL="0" indent="0">
              <a:buNone/>
            </a:pPr>
            <a:r>
              <a:rPr lang="en-AU" sz="4500" b="1" dirty="0">
                <a:solidFill>
                  <a:schemeClr val="tx1"/>
                </a:solidFill>
              </a:rPr>
              <a:t>Dynamic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0513" y="1335881"/>
            <a:ext cx="8582025" cy="3714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dirty="0" smtClean="0"/>
              <a:t>What is Smart </a:t>
            </a:r>
            <a:r>
              <a:rPr dirty="0" err="1" smtClean="0"/>
              <a:t>M.Apps</a:t>
            </a:r>
            <a:endParaRPr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73645" y="1967256"/>
            <a:ext cx="4512668" cy="331827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AU" sz="1500" dirty="0"/>
              <a:t>Hexagon </a:t>
            </a:r>
            <a:r>
              <a:rPr lang="en-AU" sz="1500" dirty="0" err="1"/>
              <a:t>Geospatial’s</a:t>
            </a:r>
            <a:r>
              <a:rPr lang="en-AU" sz="1500" dirty="0"/>
              <a:t> cloud-based platform for building and using geospatial applications</a:t>
            </a:r>
          </a:p>
          <a:p>
            <a:pPr marL="0" indent="0">
              <a:buNone/>
            </a:pPr>
            <a:endParaRPr lang="en-AU" sz="1500" dirty="0"/>
          </a:p>
          <a:p>
            <a:pPr marL="0" indent="0">
              <a:buNone/>
            </a:pPr>
            <a:r>
              <a:rPr lang="en-AU" sz="1500" dirty="0"/>
              <a:t>Users can build their own customized, tailored applications to solve specific business problems</a:t>
            </a:r>
          </a:p>
          <a:p>
            <a:pPr marL="0" indent="0">
              <a:buNone/>
            </a:pPr>
            <a:endParaRPr lang="en-AU" sz="1500" dirty="0"/>
          </a:p>
          <a:p>
            <a:pPr marL="0" indent="0">
              <a:buNone/>
            </a:pPr>
            <a:r>
              <a:rPr lang="en-AU" sz="1500" dirty="0"/>
              <a:t>Apps can be sold on the </a:t>
            </a:r>
            <a:r>
              <a:rPr lang="en-AU" sz="1500" dirty="0" err="1"/>
              <a:t>M.App</a:t>
            </a:r>
            <a:r>
              <a:rPr lang="en-AU" sz="1500" dirty="0"/>
              <a:t> Exchange or delivered internally to an Organization</a:t>
            </a:r>
          </a:p>
          <a:p>
            <a:pPr marL="0" indent="0">
              <a:buNone/>
            </a:pPr>
            <a:endParaRPr lang="en-AU" sz="1500" dirty="0"/>
          </a:p>
          <a:p>
            <a:pPr marL="0" indent="0">
              <a:buNone/>
            </a:pPr>
            <a:r>
              <a:rPr lang="en-AU" sz="1500" dirty="0"/>
              <a:t>No programming experience required</a:t>
            </a:r>
          </a:p>
          <a:p>
            <a:pPr marL="0" indent="0">
              <a:buNone/>
            </a:pPr>
            <a:endParaRPr lang="en-AU" sz="1500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1" y="5916590"/>
            <a:ext cx="687944" cy="68794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xagon S&amp;I Theme ">
  <a:themeElements>
    <a:clrScheme name="Custom 6">
      <a:dk1>
        <a:srgbClr val="007F9D"/>
      </a:dk1>
      <a:lt1>
        <a:sysClr val="window" lastClr="FFFFFF"/>
      </a:lt1>
      <a:dk2>
        <a:srgbClr val="545559"/>
      </a:dk2>
      <a:lt2>
        <a:srgbClr val="FFFFFF"/>
      </a:lt2>
      <a:accent1>
        <a:srgbClr val="007F9D"/>
      </a:accent1>
      <a:accent2>
        <a:srgbClr val="74B543"/>
      </a:accent2>
      <a:accent3>
        <a:srgbClr val="545559"/>
      </a:accent3>
      <a:accent4>
        <a:srgbClr val="4BA4B8"/>
      </a:accent4>
      <a:accent5>
        <a:srgbClr val="DC6B2F"/>
      </a:accent5>
      <a:accent6>
        <a:srgbClr val="509E2F"/>
      </a:accent6>
      <a:hlink>
        <a:srgbClr val="545559"/>
      </a:hlink>
      <a:folHlink>
        <a:srgbClr val="ED8B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exagon S&amp;I Theme 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17707</TotalTime>
  <Words>600</Words>
  <Application>Microsoft Office PowerPoint</Application>
  <PresentationFormat>On-screen Show (4:3)</PresentationFormat>
  <Paragraphs>144</Paragraphs>
  <Slides>24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ＭＳ Ｐゴシック</vt:lpstr>
      <vt:lpstr>Arial</vt:lpstr>
      <vt:lpstr>Calibri</vt:lpstr>
      <vt:lpstr>Calibri Light</vt:lpstr>
      <vt:lpstr>Courier</vt:lpstr>
      <vt:lpstr>Times New Roman</vt:lpstr>
      <vt:lpstr>Hexagon S&amp;I Theme </vt:lpstr>
      <vt:lpstr>1_Hexagon S&amp;I Theme </vt:lpstr>
      <vt:lpstr>Pacific Island GIS &amp; RS User Conference</vt:lpstr>
      <vt:lpstr>Powerful Web Based Analytics</vt:lpstr>
      <vt:lpstr>Visitor to Fiji since 1994</vt:lpstr>
      <vt:lpstr>Agenda</vt:lpstr>
      <vt:lpstr>Smart M.Apps</vt:lpstr>
      <vt:lpstr>Some trends to consider</vt:lpstr>
      <vt:lpstr>However, most of us struggle to understand it all</vt:lpstr>
      <vt:lpstr>What everyone wants </vt:lpstr>
      <vt:lpstr>What is Smart M.Apps</vt:lpstr>
      <vt:lpstr>Traditional Geospatial Analysis Systems</vt:lpstr>
      <vt:lpstr>Cloud Based Geospatial Processing</vt:lpstr>
      <vt:lpstr>Moving from tools to Dynamic Information Services</vt:lpstr>
      <vt:lpstr>Hexagon Geospatial Smart M.Apps Subscriptions</vt:lpstr>
      <vt:lpstr>Incident Analyser</vt:lpstr>
      <vt:lpstr>Incident Analyzer Smart M.App</vt:lpstr>
      <vt:lpstr>Some key objectives</vt:lpstr>
      <vt:lpstr>Some key objectives</vt:lpstr>
      <vt:lpstr>Some key objectives</vt:lpstr>
      <vt:lpstr>Some key objectives</vt:lpstr>
      <vt:lpstr>Data Preparation</vt:lpstr>
      <vt:lpstr>Demonstration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Nelson</dc:creator>
  <cp:lastModifiedBy>Mathers, Ken R</cp:lastModifiedBy>
  <cp:revision>544</cp:revision>
  <dcterms:created xsi:type="dcterms:W3CDTF">2014-03-18T04:36:50Z</dcterms:created>
  <dcterms:modified xsi:type="dcterms:W3CDTF">2016-11-29T10:03:47Z</dcterms:modified>
</cp:coreProperties>
</file>