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65" r:id="rId5"/>
    <p:sldId id="267" r:id="rId6"/>
    <p:sldId id="269" r:id="rId7"/>
    <p:sldId id="268" r:id="rId8"/>
    <p:sldId id="271" r:id="rId9"/>
    <p:sldId id="272" r:id="rId10"/>
    <p:sldId id="262" r:id="rId11"/>
    <p:sldId id="270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4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E09D5-E386-4FCF-A3D7-B21554CFFDA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305A791-D560-4F63-8C84-855B9B943BEB}">
      <dgm:prSet phldrT="[Text]"/>
      <dgm:spPr/>
      <dgm:t>
        <a:bodyPr/>
        <a:lstStyle/>
        <a:p>
          <a:r>
            <a:rPr lang="en-AU" dirty="0" smtClean="0"/>
            <a:t>1. To demonstrate the critical nature of geospatial and surveying information and services and the development and maintenance of these services in the Pacific region; </a:t>
          </a:r>
          <a:endParaRPr lang="en-AU" dirty="0"/>
        </a:p>
      </dgm:t>
    </dgm:pt>
    <dgm:pt modelId="{6B7BB090-EE54-4378-B294-A927A3C1180A}" type="parTrans" cxnId="{15B1F6C5-1A88-4373-B681-14CF1D9D7A3C}">
      <dgm:prSet/>
      <dgm:spPr/>
      <dgm:t>
        <a:bodyPr/>
        <a:lstStyle/>
        <a:p>
          <a:endParaRPr lang="en-AU"/>
        </a:p>
      </dgm:t>
    </dgm:pt>
    <dgm:pt modelId="{D2C9D4E2-E806-42AE-8DCB-31F94E1C2E15}" type="sibTrans" cxnId="{15B1F6C5-1A88-4373-B681-14CF1D9D7A3C}">
      <dgm:prSet/>
      <dgm:spPr/>
      <dgm:t>
        <a:bodyPr/>
        <a:lstStyle/>
        <a:p>
          <a:endParaRPr lang="en-AU"/>
        </a:p>
      </dgm:t>
    </dgm:pt>
    <dgm:pt modelId="{7B4F72D1-017C-4882-A276-487E67BED3FD}">
      <dgm:prSet phldrT="[Text]"/>
      <dgm:spPr/>
      <dgm:t>
        <a:bodyPr/>
        <a:lstStyle/>
        <a:p>
          <a:r>
            <a:rPr lang="en-AU" dirty="0" smtClean="0"/>
            <a:t>2. To articulate the collaborative aspirations of the region’s geospatial and surveying professionals in advancing capacity;</a:t>
          </a:r>
          <a:endParaRPr lang="en-AU" dirty="0"/>
        </a:p>
      </dgm:t>
    </dgm:pt>
    <dgm:pt modelId="{E03A908F-3B22-499A-A597-5014898F55DA}" type="parTrans" cxnId="{90FA7F97-6A3A-4112-B080-B2C11A223AF1}">
      <dgm:prSet/>
      <dgm:spPr/>
      <dgm:t>
        <a:bodyPr/>
        <a:lstStyle/>
        <a:p>
          <a:endParaRPr lang="en-AU"/>
        </a:p>
      </dgm:t>
    </dgm:pt>
    <dgm:pt modelId="{7AF8BA8C-517E-41DB-BCB8-2D1C7728F619}" type="sibTrans" cxnId="{90FA7F97-6A3A-4112-B080-B2C11A223AF1}">
      <dgm:prSet/>
      <dgm:spPr/>
      <dgm:t>
        <a:bodyPr/>
        <a:lstStyle/>
        <a:p>
          <a:endParaRPr lang="en-AU"/>
        </a:p>
      </dgm:t>
    </dgm:pt>
    <dgm:pt modelId="{1F8CF3F5-8549-4A28-98FE-EE0A8EA44C49}">
      <dgm:prSet phldrT="[Text]"/>
      <dgm:spPr/>
      <dgm:t>
        <a:bodyPr/>
        <a:lstStyle/>
        <a:p>
          <a:r>
            <a:rPr lang="en-AU" dirty="0" smtClean="0"/>
            <a:t>3. To guide the development of sustainable geospatial and surveying information and services in Pacific Island  Countries and Territories, and;</a:t>
          </a:r>
        </a:p>
      </dgm:t>
    </dgm:pt>
    <dgm:pt modelId="{D81DEC09-B509-4211-9CC5-7756DB6C5061}" type="parTrans" cxnId="{624754AA-410B-44D2-B920-8F078668852F}">
      <dgm:prSet/>
      <dgm:spPr/>
      <dgm:t>
        <a:bodyPr/>
        <a:lstStyle/>
        <a:p>
          <a:endParaRPr lang="en-AU"/>
        </a:p>
      </dgm:t>
    </dgm:pt>
    <dgm:pt modelId="{715030D0-32E6-4833-BA4F-008BE1525E56}" type="sibTrans" cxnId="{624754AA-410B-44D2-B920-8F078668852F}">
      <dgm:prSet/>
      <dgm:spPr/>
      <dgm:t>
        <a:bodyPr/>
        <a:lstStyle/>
        <a:p>
          <a:endParaRPr lang="en-AU"/>
        </a:p>
      </dgm:t>
    </dgm:pt>
    <dgm:pt modelId="{2CF83410-4728-4E5E-A69D-0A3861755903}">
      <dgm:prSet phldrT="[Text]"/>
      <dgm:spPr/>
      <dgm:t>
        <a:bodyPr/>
        <a:lstStyle/>
        <a:p>
          <a:r>
            <a:rPr lang="en-AU" dirty="0" smtClean="0"/>
            <a:t>4. To serve as an entry point for engagement with internal and external partners.</a:t>
          </a:r>
          <a:endParaRPr lang="en-AU" dirty="0"/>
        </a:p>
      </dgm:t>
    </dgm:pt>
    <dgm:pt modelId="{3AAD38CB-E051-400B-8C4F-36627A6AB920}" type="parTrans" cxnId="{B5AD106D-8178-4874-B29F-5C78D09AA1D1}">
      <dgm:prSet/>
      <dgm:spPr/>
      <dgm:t>
        <a:bodyPr/>
        <a:lstStyle/>
        <a:p>
          <a:endParaRPr lang="en-AU"/>
        </a:p>
      </dgm:t>
    </dgm:pt>
    <dgm:pt modelId="{18707E1E-1134-44D3-A8DD-880AF8D1C113}" type="sibTrans" cxnId="{B5AD106D-8178-4874-B29F-5C78D09AA1D1}">
      <dgm:prSet/>
      <dgm:spPr/>
      <dgm:t>
        <a:bodyPr/>
        <a:lstStyle/>
        <a:p>
          <a:endParaRPr lang="en-AU"/>
        </a:p>
      </dgm:t>
    </dgm:pt>
    <dgm:pt modelId="{0EEB583F-4765-4923-86E3-CDA7439E29A7}" type="pres">
      <dgm:prSet presAssocID="{1F4E09D5-E386-4FCF-A3D7-B21554CFFD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96C73B3-E4D3-42B5-86C6-3EB76133A1CD}" type="pres">
      <dgm:prSet presAssocID="{5305A791-D560-4F63-8C84-855B9B943BEB}" presName="comp" presStyleCnt="0"/>
      <dgm:spPr/>
    </dgm:pt>
    <dgm:pt modelId="{AE46D197-9FBD-4A7B-B407-4E73ABA83513}" type="pres">
      <dgm:prSet presAssocID="{5305A791-D560-4F63-8C84-855B9B943BEB}" presName="box" presStyleLbl="node1" presStyleIdx="0" presStyleCnt="4"/>
      <dgm:spPr/>
      <dgm:t>
        <a:bodyPr/>
        <a:lstStyle/>
        <a:p>
          <a:endParaRPr lang="en-AU"/>
        </a:p>
      </dgm:t>
    </dgm:pt>
    <dgm:pt modelId="{20EE3D31-E4C3-4B31-96A2-DDFF6B22FBED}" type="pres">
      <dgm:prSet presAssocID="{5305A791-D560-4F63-8C84-855B9B943BEB}" presName="img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B22E24D0-A627-41C4-8920-A804476766BE}" type="pres">
      <dgm:prSet presAssocID="{5305A791-D560-4F63-8C84-855B9B943BE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5C40003-EEEF-411D-9C5F-F515730EFED2}" type="pres">
      <dgm:prSet presAssocID="{D2C9D4E2-E806-42AE-8DCB-31F94E1C2E15}" presName="spacer" presStyleCnt="0"/>
      <dgm:spPr/>
    </dgm:pt>
    <dgm:pt modelId="{DFF1534E-2EFC-4932-8D85-2D3CB14D1949}" type="pres">
      <dgm:prSet presAssocID="{7B4F72D1-017C-4882-A276-487E67BED3FD}" presName="comp" presStyleCnt="0"/>
      <dgm:spPr/>
    </dgm:pt>
    <dgm:pt modelId="{1A83F634-AE90-4C24-A730-343792E21353}" type="pres">
      <dgm:prSet presAssocID="{7B4F72D1-017C-4882-A276-487E67BED3FD}" presName="box" presStyleLbl="node1" presStyleIdx="1" presStyleCnt="4"/>
      <dgm:spPr/>
      <dgm:t>
        <a:bodyPr/>
        <a:lstStyle/>
        <a:p>
          <a:endParaRPr lang="en-AU"/>
        </a:p>
      </dgm:t>
    </dgm:pt>
    <dgm:pt modelId="{AC1C08E1-A154-4F67-855A-59A85373895F}" type="pres">
      <dgm:prSet presAssocID="{7B4F72D1-017C-4882-A276-487E67BED3FD}" presName="img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7692EA7E-C2C8-49D5-B216-A09E16373D08}" type="pres">
      <dgm:prSet presAssocID="{7B4F72D1-017C-4882-A276-487E67BED3F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900D2B-9F45-467E-A9B0-7A03845C3530}" type="pres">
      <dgm:prSet presAssocID="{7AF8BA8C-517E-41DB-BCB8-2D1C7728F619}" presName="spacer" presStyleCnt="0"/>
      <dgm:spPr/>
    </dgm:pt>
    <dgm:pt modelId="{CF9D3297-6FB5-4F02-A84F-B2BA38B779DC}" type="pres">
      <dgm:prSet presAssocID="{1F8CF3F5-8549-4A28-98FE-EE0A8EA44C49}" presName="comp" presStyleCnt="0"/>
      <dgm:spPr/>
    </dgm:pt>
    <dgm:pt modelId="{1A436916-06FD-482B-B984-DAC7E7A68641}" type="pres">
      <dgm:prSet presAssocID="{1F8CF3F5-8549-4A28-98FE-EE0A8EA44C49}" presName="box" presStyleLbl="node1" presStyleIdx="2" presStyleCnt="4"/>
      <dgm:spPr/>
      <dgm:t>
        <a:bodyPr/>
        <a:lstStyle/>
        <a:p>
          <a:endParaRPr lang="en-AU"/>
        </a:p>
      </dgm:t>
    </dgm:pt>
    <dgm:pt modelId="{9A535952-0669-4429-8658-C1094B618330}" type="pres">
      <dgm:prSet presAssocID="{1F8CF3F5-8549-4A28-98FE-EE0A8EA44C49}" presName="img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860DA8CE-10F4-4AD8-9E98-992C0E1313BB}" type="pres">
      <dgm:prSet presAssocID="{1F8CF3F5-8549-4A28-98FE-EE0A8EA44C4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A6EBED-84F8-4071-BCD6-BD0F18F08159}" type="pres">
      <dgm:prSet presAssocID="{715030D0-32E6-4833-BA4F-008BE1525E56}" presName="spacer" presStyleCnt="0"/>
      <dgm:spPr/>
    </dgm:pt>
    <dgm:pt modelId="{37CDCA34-7687-48F8-A868-1A18848E538E}" type="pres">
      <dgm:prSet presAssocID="{2CF83410-4728-4E5E-A69D-0A3861755903}" presName="comp" presStyleCnt="0"/>
      <dgm:spPr/>
    </dgm:pt>
    <dgm:pt modelId="{E824EB16-280C-41E7-963C-3A17277779EE}" type="pres">
      <dgm:prSet presAssocID="{2CF83410-4728-4E5E-A69D-0A3861755903}" presName="box" presStyleLbl="node1" presStyleIdx="3" presStyleCnt="4"/>
      <dgm:spPr/>
      <dgm:t>
        <a:bodyPr/>
        <a:lstStyle/>
        <a:p>
          <a:endParaRPr lang="en-AU"/>
        </a:p>
      </dgm:t>
    </dgm:pt>
    <dgm:pt modelId="{6D3A8EA3-0EBA-4260-83EA-DA9E0DA88553}" type="pres">
      <dgm:prSet presAssocID="{2CF83410-4728-4E5E-A69D-0A3861755903}" presName="img" presStyleLbl="fgImgPlace1" presStyleIdx="3" presStyleCnt="4"/>
      <dgm:spPr>
        <a:blipFill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51ED46E7-3A86-4770-A5AD-C868D6D3EF50}" type="pres">
      <dgm:prSet presAssocID="{2CF83410-4728-4E5E-A69D-0A386175590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0FA7F97-6A3A-4112-B080-B2C11A223AF1}" srcId="{1F4E09D5-E386-4FCF-A3D7-B21554CFFDA8}" destId="{7B4F72D1-017C-4882-A276-487E67BED3FD}" srcOrd="1" destOrd="0" parTransId="{E03A908F-3B22-499A-A597-5014898F55DA}" sibTransId="{7AF8BA8C-517E-41DB-BCB8-2D1C7728F619}"/>
    <dgm:cxn modelId="{7DA1B0C8-0F67-4907-91DE-F6C8A08F639B}" type="presOf" srcId="{7B4F72D1-017C-4882-A276-487E67BED3FD}" destId="{1A83F634-AE90-4C24-A730-343792E21353}" srcOrd="0" destOrd="0" presId="urn:microsoft.com/office/officeart/2005/8/layout/vList4"/>
    <dgm:cxn modelId="{649EE6FA-2CFD-4C39-AE0C-F477B8025D5C}" type="presOf" srcId="{7B4F72D1-017C-4882-A276-487E67BED3FD}" destId="{7692EA7E-C2C8-49D5-B216-A09E16373D08}" srcOrd="1" destOrd="0" presId="urn:microsoft.com/office/officeart/2005/8/layout/vList4"/>
    <dgm:cxn modelId="{B5AD106D-8178-4874-B29F-5C78D09AA1D1}" srcId="{1F4E09D5-E386-4FCF-A3D7-B21554CFFDA8}" destId="{2CF83410-4728-4E5E-A69D-0A3861755903}" srcOrd="3" destOrd="0" parTransId="{3AAD38CB-E051-400B-8C4F-36627A6AB920}" sibTransId="{18707E1E-1134-44D3-A8DD-880AF8D1C113}"/>
    <dgm:cxn modelId="{EA9CF39A-E334-4CB3-812D-943C8CD95819}" type="presOf" srcId="{2CF83410-4728-4E5E-A69D-0A3861755903}" destId="{E824EB16-280C-41E7-963C-3A17277779EE}" srcOrd="0" destOrd="0" presId="urn:microsoft.com/office/officeart/2005/8/layout/vList4"/>
    <dgm:cxn modelId="{47CEF5CC-10EB-4EFF-A0ED-B20A1D63E5D8}" type="presOf" srcId="{5305A791-D560-4F63-8C84-855B9B943BEB}" destId="{AE46D197-9FBD-4A7B-B407-4E73ABA83513}" srcOrd="0" destOrd="0" presId="urn:microsoft.com/office/officeart/2005/8/layout/vList4"/>
    <dgm:cxn modelId="{60B78410-82B3-4B9E-B2A5-5BC3D1BC091C}" type="presOf" srcId="{5305A791-D560-4F63-8C84-855B9B943BEB}" destId="{B22E24D0-A627-41C4-8920-A804476766BE}" srcOrd="1" destOrd="0" presId="urn:microsoft.com/office/officeart/2005/8/layout/vList4"/>
    <dgm:cxn modelId="{624754AA-410B-44D2-B920-8F078668852F}" srcId="{1F4E09D5-E386-4FCF-A3D7-B21554CFFDA8}" destId="{1F8CF3F5-8549-4A28-98FE-EE0A8EA44C49}" srcOrd="2" destOrd="0" parTransId="{D81DEC09-B509-4211-9CC5-7756DB6C5061}" sibTransId="{715030D0-32E6-4833-BA4F-008BE1525E56}"/>
    <dgm:cxn modelId="{AAC5368F-7C9A-4EBC-86E0-691044ED7C73}" type="presOf" srcId="{1F8CF3F5-8549-4A28-98FE-EE0A8EA44C49}" destId="{1A436916-06FD-482B-B984-DAC7E7A68641}" srcOrd="0" destOrd="0" presId="urn:microsoft.com/office/officeart/2005/8/layout/vList4"/>
    <dgm:cxn modelId="{04625CBE-D521-48F1-AC52-295738A38F7C}" type="presOf" srcId="{1F8CF3F5-8549-4A28-98FE-EE0A8EA44C49}" destId="{860DA8CE-10F4-4AD8-9E98-992C0E1313BB}" srcOrd="1" destOrd="0" presId="urn:microsoft.com/office/officeart/2005/8/layout/vList4"/>
    <dgm:cxn modelId="{15B1F6C5-1A88-4373-B681-14CF1D9D7A3C}" srcId="{1F4E09D5-E386-4FCF-A3D7-B21554CFFDA8}" destId="{5305A791-D560-4F63-8C84-855B9B943BEB}" srcOrd="0" destOrd="0" parTransId="{6B7BB090-EE54-4378-B294-A927A3C1180A}" sibTransId="{D2C9D4E2-E806-42AE-8DCB-31F94E1C2E15}"/>
    <dgm:cxn modelId="{EDD60180-3DFF-4A26-AE91-92E371802369}" type="presOf" srcId="{2CF83410-4728-4E5E-A69D-0A3861755903}" destId="{51ED46E7-3A86-4770-A5AD-C868D6D3EF50}" srcOrd="1" destOrd="0" presId="urn:microsoft.com/office/officeart/2005/8/layout/vList4"/>
    <dgm:cxn modelId="{C1DD8844-2468-45C4-8E4F-353210EB8B7C}" type="presOf" srcId="{1F4E09D5-E386-4FCF-A3D7-B21554CFFDA8}" destId="{0EEB583F-4765-4923-86E3-CDA7439E29A7}" srcOrd="0" destOrd="0" presId="urn:microsoft.com/office/officeart/2005/8/layout/vList4"/>
    <dgm:cxn modelId="{7CA5C1D7-9B0A-4DBB-9046-48D43A58F932}" type="presParOf" srcId="{0EEB583F-4765-4923-86E3-CDA7439E29A7}" destId="{C96C73B3-E4D3-42B5-86C6-3EB76133A1CD}" srcOrd="0" destOrd="0" presId="urn:microsoft.com/office/officeart/2005/8/layout/vList4"/>
    <dgm:cxn modelId="{C99242ED-E27A-4A14-9BE0-D207D8EE2F15}" type="presParOf" srcId="{C96C73B3-E4D3-42B5-86C6-3EB76133A1CD}" destId="{AE46D197-9FBD-4A7B-B407-4E73ABA83513}" srcOrd="0" destOrd="0" presId="urn:microsoft.com/office/officeart/2005/8/layout/vList4"/>
    <dgm:cxn modelId="{B5737F37-7D38-45BE-84FD-4D6B95553400}" type="presParOf" srcId="{C96C73B3-E4D3-42B5-86C6-3EB76133A1CD}" destId="{20EE3D31-E4C3-4B31-96A2-DDFF6B22FBED}" srcOrd="1" destOrd="0" presId="urn:microsoft.com/office/officeart/2005/8/layout/vList4"/>
    <dgm:cxn modelId="{34B925D1-C46E-40F3-A995-A9657AF081BF}" type="presParOf" srcId="{C96C73B3-E4D3-42B5-86C6-3EB76133A1CD}" destId="{B22E24D0-A627-41C4-8920-A804476766BE}" srcOrd="2" destOrd="0" presId="urn:microsoft.com/office/officeart/2005/8/layout/vList4"/>
    <dgm:cxn modelId="{F44404AC-9002-4C1E-BF68-9D5C1ACCFB13}" type="presParOf" srcId="{0EEB583F-4765-4923-86E3-CDA7439E29A7}" destId="{15C40003-EEEF-411D-9C5F-F515730EFED2}" srcOrd="1" destOrd="0" presId="urn:microsoft.com/office/officeart/2005/8/layout/vList4"/>
    <dgm:cxn modelId="{F866FB59-46CD-41BA-9DC1-AA3045E59D01}" type="presParOf" srcId="{0EEB583F-4765-4923-86E3-CDA7439E29A7}" destId="{DFF1534E-2EFC-4932-8D85-2D3CB14D1949}" srcOrd="2" destOrd="0" presId="urn:microsoft.com/office/officeart/2005/8/layout/vList4"/>
    <dgm:cxn modelId="{80D6DB11-7353-4BFF-874C-0EF2DDAE801F}" type="presParOf" srcId="{DFF1534E-2EFC-4932-8D85-2D3CB14D1949}" destId="{1A83F634-AE90-4C24-A730-343792E21353}" srcOrd="0" destOrd="0" presId="urn:microsoft.com/office/officeart/2005/8/layout/vList4"/>
    <dgm:cxn modelId="{2C949FDB-2F7E-49FB-B223-A3EBAFBAEBEE}" type="presParOf" srcId="{DFF1534E-2EFC-4932-8D85-2D3CB14D1949}" destId="{AC1C08E1-A154-4F67-855A-59A85373895F}" srcOrd="1" destOrd="0" presId="urn:microsoft.com/office/officeart/2005/8/layout/vList4"/>
    <dgm:cxn modelId="{12BAAD38-1EC8-4F61-80E5-B9B7169490EF}" type="presParOf" srcId="{DFF1534E-2EFC-4932-8D85-2D3CB14D1949}" destId="{7692EA7E-C2C8-49D5-B216-A09E16373D08}" srcOrd="2" destOrd="0" presId="urn:microsoft.com/office/officeart/2005/8/layout/vList4"/>
    <dgm:cxn modelId="{C10ECEAF-1B82-419B-9761-FCCFB5C0AA74}" type="presParOf" srcId="{0EEB583F-4765-4923-86E3-CDA7439E29A7}" destId="{F9900D2B-9F45-467E-A9B0-7A03845C3530}" srcOrd="3" destOrd="0" presId="urn:microsoft.com/office/officeart/2005/8/layout/vList4"/>
    <dgm:cxn modelId="{4D58C9A7-90F5-48C7-A027-92D027357064}" type="presParOf" srcId="{0EEB583F-4765-4923-86E3-CDA7439E29A7}" destId="{CF9D3297-6FB5-4F02-A84F-B2BA38B779DC}" srcOrd="4" destOrd="0" presId="urn:microsoft.com/office/officeart/2005/8/layout/vList4"/>
    <dgm:cxn modelId="{416FA519-C36F-4956-AE79-ECA5A788D551}" type="presParOf" srcId="{CF9D3297-6FB5-4F02-A84F-B2BA38B779DC}" destId="{1A436916-06FD-482B-B984-DAC7E7A68641}" srcOrd="0" destOrd="0" presId="urn:microsoft.com/office/officeart/2005/8/layout/vList4"/>
    <dgm:cxn modelId="{5AF79869-97EF-445A-B2AA-FAB2780B9D31}" type="presParOf" srcId="{CF9D3297-6FB5-4F02-A84F-B2BA38B779DC}" destId="{9A535952-0669-4429-8658-C1094B618330}" srcOrd="1" destOrd="0" presId="urn:microsoft.com/office/officeart/2005/8/layout/vList4"/>
    <dgm:cxn modelId="{9D02AA41-86FC-4796-BDCB-E51AF463259E}" type="presParOf" srcId="{CF9D3297-6FB5-4F02-A84F-B2BA38B779DC}" destId="{860DA8CE-10F4-4AD8-9E98-992C0E1313BB}" srcOrd="2" destOrd="0" presId="urn:microsoft.com/office/officeart/2005/8/layout/vList4"/>
    <dgm:cxn modelId="{3C47A92B-30D0-48FF-94B6-7DC6AB9D3C67}" type="presParOf" srcId="{0EEB583F-4765-4923-86E3-CDA7439E29A7}" destId="{69A6EBED-84F8-4071-BCD6-BD0F18F08159}" srcOrd="5" destOrd="0" presId="urn:microsoft.com/office/officeart/2005/8/layout/vList4"/>
    <dgm:cxn modelId="{A4A57DA3-7BC8-45EE-91CD-A0A9B20D0A69}" type="presParOf" srcId="{0EEB583F-4765-4923-86E3-CDA7439E29A7}" destId="{37CDCA34-7687-48F8-A868-1A18848E538E}" srcOrd="6" destOrd="0" presId="urn:microsoft.com/office/officeart/2005/8/layout/vList4"/>
    <dgm:cxn modelId="{2A853587-0909-4D75-84FD-D757BA75DF49}" type="presParOf" srcId="{37CDCA34-7687-48F8-A868-1A18848E538E}" destId="{E824EB16-280C-41E7-963C-3A17277779EE}" srcOrd="0" destOrd="0" presId="urn:microsoft.com/office/officeart/2005/8/layout/vList4"/>
    <dgm:cxn modelId="{CCC19945-27FC-4ECF-A311-283B539F6071}" type="presParOf" srcId="{37CDCA34-7687-48F8-A868-1A18848E538E}" destId="{6D3A8EA3-0EBA-4260-83EA-DA9E0DA88553}" srcOrd="1" destOrd="0" presId="urn:microsoft.com/office/officeart/2005/8/layout/vList4"/>
    <dgm:cxn modelId="{0DE42B10-A34C-41DC-8AE6-DAC8D0A0E88D}" type="presParOf" srcId="{37CDCA34-7687-48F8-A868-1A18848E538E}" destId="{51ED46E7-3A86-4770-A5AD-C868D6D3EF5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1137E-F5E3-42C3-8747-C161338EE7D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6BDF954-964F-4FE3-8DAB-3EA3FB597E7A}">
      <dgm:prSet phldrT="[Text]" custT="1"/>
      <dgm:spPr/>
      <dgm:t>
        <a:bodyPr/>
        <a:lstStyle/>
        <a:p>
          <a:pPr algn="ctr"/>
          <a:r>
            <a:rPr lang="en-AU" sz="1800" b="1" dirty="0" smtClean="0">
              <a:solidFill>
                <a:srgbClr val="FFFF00"/>
              </a:solidFill>
            </a:rPr>
            <a:t>1. Leadership and Visibility</a:t>
          </a:r>
          <a:endParaRPr lang="en-AU" sz="1800" b="1" dirty="0">
            <a:solidFill>
              <a:srgbClr val="FFFF00"/>
            </a:solidFill>
          </a:endParaRPr>
        </a:p>
      </dgm:t>
    </dgm:pt>
    <dgm:pt modelId="{03617BE6-EB4C-4A1A-A269-16FC73B84BB8}" type="parTrans" cxnId="{EB4AD72F-B66C-4FC0-9DBF-546B940DF82F}">
      <dgm:prSet/>
      <dgm:spPr/>
      <dgm:t>
        <a:bodyPr/>
        <a:lstStyle/>
        <a:p>
          <a:endParaRPr lang="en-AU"/>
        </a:p>
      </dgm:t>
    </dgm:pt>
    <dgm:pt modelId="{C77872AE-5B53-4CD4-8C47-B7693D7A0141}" type="sibTrans" cxnId="{EB4AD72F-B66C-4FC0-9DBF-546B940DF82F}">
      <dgm:prSet/>
      <dgm:spPr/>
      <dgm:t>
        <a:bodyPr/>
        <a:lstStyle/>
        <a:p>
          <a:endParaRPr lang="en-AU"/>
        </a:p>
      </dgm:t>
    </dgm:pt>
    <dgm:pt modelId="{48F2B628-5F68-4D77-B142-77066AEA1292}">
      <dgm:prSet phldrT="[Text]" custT="1"/>
      <dgm:spPr/>
      <dgm:t>
        <a:bodyPr/>
        <a:lstStyle/>
        <a:p>
          <a:pPr algn="ctr"/>
          <a:r>
            <a:rPr lang="en-AU" sz="1800" b="1" dirty="0" smtClean="0">
              <a:solidFill>
                <a:srgbClr val="FFFF00"/>
              </a:solidFill>
            </a:rPr>
            <a:t>2. Standards and Technology</a:t>
          </a:r>
          <a:endParaRPr lang="en-AU" sz="1800" b="1" dirty="0">
            <a:solidFill>
              <a:srgbClr val="FFFF00"/>
            </a:solidFill>
          </a:endParaRPr>
        </a:p>
      </dgm:t>
    </dgm:pt>
    <dgm:pt modelId="{615AC178-1B2B-4568-963E-136161BA27E7}" type="parTrans" cxnId="{C6B9C8C0-E8C6-4FB7-8DF2-B751DB344625}">
      <dgm:prSet/>
      <dgm:spPr/>
      <dgm:t>
        <a:bodyPr/>
        <a:lstStyle/>
        <a:p>
          <a:endParaRPr lang="en-AU"/>
        </a:p>
      </dgm:t>
    </dgm:pt>
    <dgm:pt modelId="{9868AC09-7508-49AF-8C1A-56F445F4FA7B}" type="sibTrans" cxnId="{C6B9C8C0-E8C6-4FB7-8DF2-B751DB344625}">
      <dgm:prSet/>
      <dgm:spPr/>
      <dgm:t>
        <a:bodyPr/>
        <a:lstStyle/>
        <a:p>
          <a:endParaRPr lang="en-AU"/>
        </a:p>
      </dgm:t>
    </dgm:pt>
    <dgm:pt modelId="{BC608920-B8DB-4EFD-9118-2A35E09396EC}">
      <dgm:prSet phldrT="[Text]"/>
      <dgm:spPr/>
      <dgm:t>
        <a:bodyPr/>
        <a:lstStyle/>
        <a:p>
          <a:pPr algn="ctr"/>
          <a:r>
            <a:rPr lang="en-AU" b="1" dirty="0" smtClean="0">
              <a:solidFill>
                <a:srgbClr val="FFFF00"/>
              </a:solidFill>
            </a:rPr>
            <a:t>3. Sustainability</a:t>
          </a:r>
          <a:endParaRPr lang="en-AU" b="1" dirty="0">
            <a:solidFill>
              <a:srgbClr val="FFFF00"/>
            </a:solidFill>
          </a:endParaRPr>
        </a:p>
      </dgm:t>
    </dgm:pt>
    <dgm:pt modelId="{34B6E854-8322-489D-8480-F26425AD2F1B}" type="parTrans" cxnId="{E0AD4402-D1B7-48F9-A51B-D84A7F5A7DDE}">
      <dgm:prSet/>
      <dgm:spPr/>
      <dgm:t>
        <a:bodyPr/>
        <a:lstStyle/>
        <a:p>
          <a:endParaRPr lang="en-AU"/>
        </a:p>
      </dgm:t>
    </dgm:pt>
    <dgm:pt modelId="{2A655562-B174-445B-BB3E-1B0F972192FF}" type="sibTrans" cxnId="{E0AD4402-D1B7-48F9-A51B-D84A7F5A7DDE}">
      <dgm:prSet/>
      <dgm:spPr/>
      <dgm:t>
        <a:bodyPr/>
        <a:lstStyle/>
        <a:p>
          <a:endParaRPr lang="en-AU"/>
        </a:p>
      </dgm:t>
    </dgm:pt>
    <dgm:pt modelId="{FF063F81-687A-4777-B137-5176821A43BE}">
      <dgm:prSet phldrT="[Text]" custT="1"/>
      <dgm:spPr/>
      <dgm:t>
        <a:bodyPr/>
        <a:lstStyle/>
        <a:p>
          <a:pPr algn="ctr"/>
          <a:r>
            <a:rPr lang="en-AU" sz="1800" b="1" dirty="0" smtClean="0">
              <a:solidFill>
                <a:srgbClr val="FFFF00"/>
              </a:solidFill>
            </a:rPr>
            <a:t>4. Capacity Building</a:t>
          </a:r>
          <a:endParaRPr lang="en-AU" sz="1800" b="1" dirty="0">
            <a:solidFill>
              <a:srgbClr val="FFFF00"/>
            </a:solidFill>
          </a:endParaRPr>
        </a:p>
      </dgm:t>
    </dgm:pt>
    <dgm:pt modelId="{50A3FF65-9355-4829-80FB-EF881C4FAC22}" type="parTrans" cxnId="{C1A30B40-B0BC-4339-A5AA-0D62D2B343E1}">
      <dgm:prSet/>
      <dgm:spPr/>
      <dgm:t>
        <a:bodyPr/>
        <a:lstStyle/>
        <a:p>
          <a:endParaRPr lang="en-AU"/>
        </a:p>
      </dgm:t>
    </dgm:pt>
    <dgm:pt modelId="{0B6B944E-C8A1-447D-B309-119B9DA79C2E}" type="sibTrans" cxnId="{C1A30B40-B0BC-4339-A5AA-0D62D2B343E1}">
      <dgm:prSet/>
      <dgm:spPr/>
      <dgm:t>
        <a:bodyPr/>
        <a:lstStyle/>
        <a:p>
          <a:endParaRPr lang="en-AU"/>
        </a:p>
      </dgm:t>
    </dgm:pt>
    <dgm:pt modelId="{E87E5A53-6AD1-406B-B6C2-B5A7C9010A05}">
      <dgm:prSet custT="1"/>
      <dgm:spPr/>
      <dgm:t>
        <a:bodyPr/>
        <a:lstStyle/>
        <a:p>
          <a:pPr algn="l"/>
          <a:r>
            <a:rPr lang="en-AU" sz="1400" b="0" dirty="0" smtClean="0"/>
            <a:t>Countries across the region adopt a modern Geodetic Reference Frame (GRF) and improved technology underpinning geospatial systems and applications.</a:t>
          </a:r>
          <a:endParaRPr lang="en-AU" sz="1400" b="0" dirty="0"/>
        </a:p>
      </dgm:t>
    </dgm:pt>
    <dgm:pt modelId="{37553FBB-BFD9-4B71-8953-36CCDEBC5D18}" type="parTrans" cxnId="{4053E3B7-56D8-4FEF-97C0-2F40D9EF99FF}">
      <dgm:prSet/>
      <dgm:spPr/>
      <dgm:t>
        <a:bodyPr/>
        <a:lstStyle/>
        <a:p>
          <a:endParaRPr lang="en-AU"/>
        </a:p>
      </dgm:t>
    </dgm:pt>
    <dgm:pt modelId="{0B1C3511-6B48-422A-BED1-FAB226E0CAB6}" type="sibTrans" cxnId="{4053E3B7-56D8-4FEF-97C0-2F40D9EF99FF}">
      <dgm:prSet/>
      <dgm:spPr/>
      <dgm:t>
        <a:bodyPr/>
        <a:lstStyle/>
        <a:p>
          <a:endParaRPr lang="en-AU"/>
        </a:p>
      </dgm:t>
    </dgm:pt>
    <dgm:pt modelId="{4E02B883-033F-4EB2-8A29-D77BEEAAFEDD}">
      <dgm:prSet/>
      <dgm:spPr/>
      <dgm:t>
        <a:bodyPr/>
        <a:lstStyle/>
        <a:p>
          <a:pPr algn="l"/>
          <a:r>
            <a:rPr lang="en-AU" b="0" dirty="0" smtClean="0"/>
            <a:t>Geospatial and surveying activities at the national and regional level are supported by a diverse and sustainable resource base.</a:t>
          </a:r>
          <a:r>
            <a:rPr lang="en-AU" dirty="0" smtClean="0"/>
            <a:t>	</a:t>
          </a:r>
          <a:endParaRPr lang="en-AU" dirty="0"/>
        </a:p>
      </dgm:t>
    </dgm:pt>
    <dgm:pt modelId="{5E427918-37AC-4FF2-A2F5-B8E097BE218B}" type="parTrans" cxnId="{33CA0A91-6204-4592-9FAB-FB7989650ABD}">
      <dgm:prSet/>
      <dgm:spPr/>
      <dgm:t>
        <a:bodyPr/>
        <a:lstStyle/>
        <a:p>
          <a:endParaRPr lang="en-AU"/>
        </a:p>
      </dgm:t>
    </dgm:pt>
    <dgm:pt modelId="{A693EE8D-075B-4211-9CEC-B66FF3A439AC}" type="sibTrans" cxnId="{33CA0A91-6204-4592-9FAB-FB7989650ABD}">
      <dgm:prSet/>
      <dgm:spPr/>
      <dgm:t>
        <a:bodyPr/>
        <a:lstStyle/>
        <a:p>
          <a:endParaRPr lang="en-AU"/>
        </a:p>
      </dgm:t>
    </dgm:pt>
    <dgm:pt modelId="{FA333313-071D-4053-946E-755BA8BB6B38}">
      <dgm:prSet custT="1"/>
      <dgm:spPr/>
      <dgm:t>
        <a:bodyPr/>
        <a:lstStyle/>
        <a:p>
          <a:pPr algn="l"/>
          <a:r>
            <a:rPr lang="en-AU" sz="1400" b="0" dirty="0" smtClean="0"/>
            <a:t>The geospatial and surveying community is self-reliant with a culture supportive of learning innovation and gender equity.</a:t>
          </a:r>
          <a:endParaRPr lang="en-AU" sz="1400" b="0" dirty="0"/>
        </a:p>
      </dgm:t>
    </dgm:pt>
    <dgm:pt modelId="{3FF7C054-8019-494C-BD6E-B4EBBF89D718}" type="sibTrans" cxnId="{6B22592E-E392-47BA-A4B7-3CC25D701600}">
      <dgm:prSet/>
      <dgm:spPr/>
      <dgm:t>
        <a:bodyPr/>
        <a:lstStyle/>
        <a:p>
          <a:endParaRPr lang="en-AU"/>
        </a:p>
      </dgm:t>
    </dgm:pt>
    <dgm:pt modelId="{27C8E04A-0491-47FB-BC02-9B501B04910A}" type="parTrans" cxnId="{6B22592E-E392-47BA-A4B7-3CC25D701600}">
      <dgm:prSet/>
      <dgm:spPr/>
      <dgm:t>
        <a:bodyPr/>
        <a:lstStyle/>
        <a:p>
          <a:endParaRPr lang="en-AU"/>
        </a:p>
      </dgm:t>
    </dgm:pt>
    <dgm:pt modelId="{7E78A9EA-E382-417C-B193-B626F7ABB2AC}">
      <dgm:prSet phldrT="[Text]" custT="1"/>
      <dgm:spPr/>
      <dgm:t>
        <a:bodyPr/>
        <a:lstStyle/>
        <a:p>
          <a:pPr algn="l"/>
          <a:r>
            <a:rPr lang="en-AU" sz="1400" b="0" dirty="0" smtClean="0"/>
            <a:t>The PGSC enables regional leadership, guidance and support for members to engage stakeholders and the community on geospatial and surveying activities.</a:t>
          </a:r>
          <a:endParaRPr lang="en-AU" sz="1400" b="0" dirty="0"/>
        </a:p>
      </dgm:t>
    </dgm:pt>
    <dgm:pt modelId="{159FCF11-0A62-44C3-8823-4C8E8C6C1B4F}" type="sibTrans" cxnId="{894A48AE-29F3-4336-AB2A-B70C95D70B5A}">
      <dgm:prSet/>
      <dgm:spPr/>
      <dgm:t>
        <a:bodyPr/>
        <a:lstStyle/>
        <a:p>
          <a:endParaRPr lang="en-AU"/>
        </a:p>
      </dgm:t>
    </dgm:pt>
    <dgm:pt modelId="{AE089E57-2458-4925-A77E-E38A268C476E}" type="parTrans" cxnId="{894A48AE-29F3-4336-AB2A-B70C95D70B5A}">
      <dgm:prSet/>
      <dgm:spPr/>
      <dgm:t>
        <a:bodyPr/>
        <a:lstStyle/>
        <a:p>
          <a:endParaRPr lang="en-AU"/>
        </a:p>
      </dgm:t>
    </dgm:pt>
    <dgm:pt modelId="{E67F046C-CA08-4FCC-8DDC-B41E698D4926}" type="pres">
      <dgm:prSet presAssocID="{F111137E-F5E3-42C3-8747-C161338EE7DB}" presName="Name0" presStyleCnt="0">
        <dgm:presLayoutVars>
          <dgm:dir/>
          <dgm:resizeHandles val="exact"/>
        </dgm:presLayoutVars>
      </dgm:prSet>
      <dgm:spPr/>
    </dgm:pt>
    <dgm:pt modelId="{EB2B99E8-02C7-461F-AF0F-38AF952E486C}" type="pres">
      <dgm:prSet presAssocID="{F111137E-F5E3-42C3-8747-C161338EE7DB}" presName="bkgdShp" presStyleLbl="alignAccFollowNode1" presStyleIdx="0" presStyleCnt="1"/>
      <dgm:spPr/>
    </dgm:pt>
    <dgm:pt modelId="{FD0923A3-15BD-4665-931E-F714AB9A663D}" type="pres">
      <dgm:prSet presAssocID="{F111137E-F5E3-42C3-8747-C161338EE7DB}" presName="linComp" presStyleCnt="0"/>
      <dgm:spPr/>
    </dgm:pt>
    <dgm:pt modelId="{4CBCB8D7-5FFF-4B21-B1B4-A48DA3CBE201}" type="pres">
      <dgm:prSet presAssocID="{16BDF954-964F-4FE3-8DAB-3EA3FB597E7A}" presName="compNode" presStyleCnt="0"/>
      <dgm:spPr/>
    </dgm:pt>
    <dgm:pt modelId="{3DE43883-DFE1-49DC-97AC-791AB8B64CF8}" type="pres">
      <dgm:prSet presAssocID="{16BDF954-964F-4FE3-8DAB-3EA3FB597E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AD13AD-466B-4971-8E9C-F298843C21B1}" type="pres">
      <dgm:prSet presAssocID="{16BDF954-964F-4FE3-8DAB-3EA3FB597E7A}" presName="invisiNode" presStyleLbl="node1" presStyleIdx="0" presStyleCnt="4"/>
      <dgm:spPr/>
    </dgm:pt>
    <dgm:pt modelId="{E4B89D8D-E045-4057-AAD4-0FB5D0920BED}" type="pres">
      <dgm:prSet presAssocID="{16BDF954-964F-4FE3-8DAB-3EA3FB597E7A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CEA1552-8B0F-4C32-A22D-FC83AF286769}" type="pres">
      <dgm:prSet presAssocID="{C77872AE-5B53-4CD4-8C47-B7693D7A0141}" presName="sibTrans" presStyleLbl="sibTrans2D1" presStyleIdx="0" presStyleCnt="0"/>
      <dgm:spPr/>
      <dgm:t>
        <a:bodyPr/>
        <a:lstStyle/>
        <a:p>
          <a:endParaRPr lang="en-AU"/>
        </a:p>
      </dgm:t>
    </dgm:pt>
    <dgm:pt modelId="{9F3E2229-2433-41D5-A7DF-86FF834B92F1}" type="pres">
      <dgm:prSet presAssocID="{48F2B628-5F68-4D77-B142-77066AEA1292}" presName="compNode" presStyleCnt="0"/>
      <dgm:spPr/>
    </dgm:pt>
    <dgm:pt modelId="{8753B86A-5DD3-4C88-9721-7142B16A549D}" type="pres">
      <dgm:prSet presAssocID="{48F2B628-5F68-4D77-B142-77066AEA12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7BC20FB-1E2A-40B8-85B8-D27DC3BB2BCA}" type="pres">
      <dgm:prSet presAssocID="{48F2B628-5F68-4D77-B142-77066AEA1292}" presName="invisiNode" presStyleLbl="node1" presStyleIdx="1" presStyleCnt="4"/>
      <dgm:spPr/>
    </dgm:pt>
    <dgm:pt modelId="{8416C848-079E-49A4-8D4F-EF4F7C0E60D2}" type="pres">
      <dgm:prSet presAssocID="{48F2B628-5F68-4D77-B142-77066AEA1292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E1C91A5-A30D-4760-A22A-B0B37E082437}" type="pres">
      <dgm:prSet presAssocID="{9868AC09-7508-49AF-8C1A-56F445F4FA7B}" presName="sibTrans" presStyleLbl="sibTrans2D1" presStyleIdx="0" presStyleCnt="0"/>
      <dgm:spPr/>
      <dgm:t>
        <a:bodyPr/>
        <a:lstStyle/>
        <a:p>
          <a:endParaRPr lang="en-AU"/>
        </a:p>
      </dgm:t>
    </dgm:pt>
    <dgm:pt modelId="{EC8EB9BD-1AC3-4E24-AE67-D9643E17874A}" type="pres">
      <dgm:prSet presAssocID="{BC608920-B8DB-4EFD-9118-2A35E09396EC}" presName="compNode" presStyleCnt="0"/>
      <dgm:spPr/>
    </dgm:pt>
    <dgm:pt modelId="{A6754DEA-864B-48E8-A0FD-F263F86D886C}" type="pres">
      <dgm:prSet presAssocID="{BC608920-B8DB-4EFD-9118-2A35E09396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0E670A-2247-486F-9DA1-86E42E8324CF}" type="pres">
      <dgm:prSet presAssocID="{BC608920-B8DB-4EFD-9118-2A35E09396EC}" presName="invisiNode" presStyleLbl="node1" presStyleIdx="2" presStyleCnt="4"/>
      <dgm:spPr/>
    </dgm:pt>
    <dgm:pt modelId="{29C68A88-40A0-4F52-A60A-4D7021B40AB8}" type="pres">
      <dgm:prSet presAssocID="{BC608920-B8DB-4EFD-9118-2A35E09396EC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B234F7-443F-4EC5-A04B-2CB36B22C57F}" type="pres">
      <dgm:prSet presAssocID="{2A655562-B174-445B-BB3E-1B0F972192FF}" presName="sibTrans" presStyleLbl="sibTrans2D1" presStyleIdx="0" presStyleCnt="0"/>
      <dgm:spPr/>
      <dgm:t>
        <a:bodyPr/>
        <a:lstStyle/>
        <a:p>
          <a:endParaRPr lang="en-AU"/>
        </a:p>
      </dgm:t>
    </dgm:pt>
    <dgm:pt modelId="{59F83CAE-42DD-4273-8F1F-00D2834922BE}" type="pres">
      <dgm:prSet presAssocID="{FF063F81-687A-4777-B137-5176821A43BE}" presName="compNode" presStyleCnt="0"/>
      <dgm:spPr/>
    </dgm:pt>
    <dgm:pt modelId="{C99B8134-7861-407E-AB78-A12022746F4C}" type="pres">
      <dgm:prSet presAssocID="{FF063F81-687A-4777-B137-5176821A43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5FB545-8AB8-44C4-B81C-A2BC3CF06325}" type="pres">
      <dgm:prSet presAssocID="{FF063F81-687A-4777-B137-5176821A43BE}" presName="invisiNode" presStyleLbl="node1" presStyleIdx="3" presStyleCnt="4"/>
      <dgm:spPr/>
    </dgm:pt>
    <dgm:pt modelId="{14699988-B81A-4E88-BF9E-2409BC81FF54}" type="pres">
      <dgm:prSet presAssocID="{FF063F81-687A-4777-B137-5176821A43BE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63BFD8A-73CD-42A6-A58A-8A070026061F}" type="presOf" srcId="{FA333313-071D-4053-946E-755BA8BB6B38}" destId="{C99B8134-7861-407E-AB78-A12022746F4C}" srcOrd="0" destOrd="1" presId="urn:microsoft.com/office/officeart/2005/8/layout/pList2"/>
    <dgm:cxn modelId="{9D5BC656-B3C1-4AE4-B6CB-106F6A630AE0}" type="presOf" srcId="{7E78A9EA-E382-417C-B193-B626F7ABB2AC}" destId="{3DE43883-DFE1-49DC-97AC-791AB8B64CF8}" srcOrd="0" destOrd="1" presId="urn:microsoft.com/office/officeart/2005/8/layout/pList2"/>
    <dgm:cxn modelId="{A485D052-B6EB-4AC6-92DF-3E88A0FB4E09}" type="presOf" srcId="{16BDF954-964F-4FE3-8DAB-3EA3FB597E7A}" destId="{3DE43883-DFE1-49DC-97AC-791AB8B64CF8}" srcOrd="0" destOrd="0" presId="urn:microsoft.com/office/officeart/2005/8/layout/pList2"/>
    <dgm:cxn modelId="{894A48AE-29F3-4336-AB2A-B70C95D70B5A}" srcId="{16BDF954-964F-4FE3-8DAB-3EA3FB597E7A}" destId="{7E78A9EA-E382-417C-B193-B626F7ABB2AC}" srcOrd="0" destOrd="0" parTransId="{AE089E57-2458-4925-A77E-E38A268C476E}" sibTransId="{159FCF11-0A62-44C3-8823-4C8E8C6C1B4F}"/>
    <dgm:cxn modelId="{6B22592E-E392-47BA-A4B7-3CC25D701600}" srcId="{FF063F81-687A-4777-B137-5176821A43BE}" destId="{FA333313-071D-4053-946E-755BA8BB6B38}" srcOrd="0" destOrd="0" parTransId="{27C8E04A-0491-47FB-BC02-9B501B04910A}" sibTransId="{3FF7C054-8019-494C-BD6E-B4EBBF89D718}"/>
    <dgm:cxn modelId="{56B940D6-3D89-4C0C-BD6F-3284119A20C7}" type="presOf" srcId="{4E02B883-033F-4EB2-8A29-D77BEEAAFEDD}" destId="{A6754DEA-864B-48E8-A0FD-F263F86D886C}" srcOrd="0" destOrd="1" presId="urn:microsoft.com/office/officeart/2005/8/layout/pList2"/>
    <dgm:cxn modelId="{C5470138-AC4C-4A68-8BBF-283EDFB9FA08}" type="presOf" srcId="{F111137E-F5E3-42C3-8747-C161338EE7DB}" destId="{E67F046C-CA08-4FCC-8DDC-B41E698D4926}" srcOrd="0" destOrd="0" presId="urn:microsoft.com/office/officeart/2005/8/layout/pList2"/>
    <dgm:cxn modelId="{33CA0A91-6204-4592-9FAB-FB7989650ABD}" srcId="{BC608920-B8DB-4EFD-9118-2A35E09396EC}" destId="{4E02B883-033F-4EB2-8A29-D77BEEAAFEDD}" srcOrd="0" destOrd="0" parTransId="{5E427918-37AC-4FF2-A2F5-B8E097BE218B}" sibTransId="{A693EE8D-075B-4211-9CEC-B66FF3A439AC}"/>
    <dgm:cxn modelId="{C1A30B40-B0BC-4339-A5AA-0D62D2B343E1}" srcId="{F111137E-F5E3-42C3-8747-C161338EE7DB}" destId="{FF063F81-687A-4777-B137-5176821A43BE}" srcOrd="3" destOrd="0" parTransId="{50A3FF65-9355-4829-80FB-EF881C4FAC22}" sibTransId="{0B6B944E-C8A1-447D-B309-119B9DA79C2E}"/>
    <dgm:cxn modelId="{F2E3FAA3-D657-41C6-9086-C558318FF72B}" type="presOf" srcId="{BC608920-B8DB-4EFD-9118-2A35E09396EC}" destId="{A6754DEA-864B-48E8-A0FD-F263F86D886C}" srcOrd="0" destOrd="0" presId="urn:microsoft.com/office/officeart/2005/8/layout/pList2"/>
    <dgm:cxn modelId="{EB4AD72F-B66C-4FC0-9DBF-546B940DF82F}" srcId="{F111137E-F5E3-42C3-8747-C161338EE7DB}" destId="{16BDF954-964F-4FE3-8DAB-3EA3FB597E7A}" srcOrd="0" destOrd="0" parTransId="{03617BE6-EB4C-4A1A-A269-16FC73B84BB8}" sibTransId="{C77872AE-5B53-4CD4-8C47-B7693D7A0141}"/>
    <dgm:cxn modelId="{E0AD4402-D1B7-48F9-A51B-D84A7F5A7DDE}" srcId="{F111137E-F5E3-42C3-8747-C161338EE7DB}" destId="{BC608920-B8DB-4EFD-9118-2A35E09396EC}" srcOrd="2" destOrd="0" parTransId="{34B6E854-8322-489D-8480-F26425AD2F1B}" sibTransId="{2A655562-B174-445B-BB3E-1B0F972192FF}"/>
    <dgm:cxn modelId="{08367184-1C78-4320-BB5B-190A36AB6FBF}" type="presOf" srcId="{9868AC09-7508-49AF-8C1A-56F445F4FA7B}" destId="{9E1C91A5-A30D-4760-A22A-B0B37E082437}" srcOrd="0" destOrd="0" presId="urn:microsoft.com/office/officeart/2005/8/layout/pList2"/>
    <dgm:cxn modelId="{637D35C9-5221-4DE6-BEFB-7B370E2E8612}" type="presOf" srcId="{E87E5A53-6AD1-406B-B6C2-B5A7C9010A05}" destId="{8753B86A-5DD3-4C88-9721-7142B16A549D}" srcOrd="0" destOrd="1" presId="urn:microsoft.com/office/officeart/2005/8/layout/pList2"/>
    <dgm:cxn modelId="{330F5037-8527-40C1-BA96-D88E1D991DC8}" type="presOf" srcId="{2A655562-B174-445B-BB3E-1B0F972192FF}" destId="{B1B234F7-443F-4EC5-A04B-2CB36B22C57F}" srcOrd="0" destOrd="0" presId="urn:microsoft.com/office/officeart/2005/8/layout/pList2"/>
    <dgm:cxn modelId="{4053E3B7-56D8-4FEF-97C0-2F40D9EF99FF}" srcId="{48F2B628-5F68-4D77-B142-77066AEA1292}" destId="{E87E5A53-6AD1-406B-B6C2-B5A7C9010A05}" srcOrd="0" destOrd="0" parTransId="{37553FBB-BFD9-4B71-8953-36CCDEBC5D18}" sibTransId="{0B1C3511-6B48-422A-BED1-FAB226E0CAB6}"/>
    <dgm:cxn modelId="{C6B9C8C0-E8C6-4FB7-8DF2-B751DB344625}" srcId="{F111137E-F5E3-42C3-8747-C161338EE7DB}" destId="{48F2B628-5F68-4D77-B142-77066AEA1292}" srcOrd="1" destOrd="0" parTransId="{615AC178-1B2B-4568-963E-136161BA27E7}" sibTransId="{9868AC09-7508-49AF-8C1A-56F445F4FA7B}"/>
    <dgm:cxn modelId="{8E65E5BC-46EA-4233-AF53-AB3735CC2493}" type="presOf" srcId="{C77872AE-5B53-4CD4-8C47-B7693D7A0141}" destId="{4CEA1552-8B0F-4C32-A22D-FC83AF286769}" srcOrd="0" destOrd="0" presId="urn:microsoft.com/office/officeart/2005/8/layout/pList2"/>
    <dgm:cxn modelId="{2423FB50-1B02-4B18-947A-2D5BC3B1ECF8}" type="presOf" srcId="{FF063F81-687A-4777-B137-5176821A43BE}" destId="{C99B8134-7861-407E-AB78-A12022746F4C}" srcOrd="0" destOrd="0" presId="urn:microsoft.com/office/officeart/2005/8/layout/pList2"/>
    <dgm:cxn modelId="{72EF139F-ADCD-48C7-B0A8-D9D90322DF35}" type="presOf" srcId="{48F2B628-5F68-4D77-B142-77066AEA1292}" destId="{8753B86A-5DD3-4C88-9721-7142B16A549D}" srcOrd="0" destOrd="0" presId="urn:microsoft.com/office/officeart/2005/8/layout/pList2"/>
    <dgm:cxn modelId="{3BAD3996-408E-48EE-B8A4-F898E27E3DE0}" type="presParOf" srcId="{E67F046C-CA08-4FCC-8DDC-B41E698D4926}" destId="{EB2B99E8-02C7-461F-AF0F-38AF952E486C}" srcOrd="0" destOrd="0" presId="urn:microsoft.com/office/officeart/2005/8/layout/pList2"/>
    <dgm:cxn modelId="{16CE8C8A-1C3F-4BF0-90CA-65C95F86E650}" type="presParOf" srcId="{E67F046C-CA08-4FCC-8DDC-B41E698D4926}" destId="{FD0923A3-15BD-4665-931E-F714AB9A663D}" srcOrd="1" destOrd="0" presId="urn:microsoft.com/office/officeart/2005/8/layout/pList2"/>
    <dgm:cxn modelId="{C122A7ED-8A5E-4E94-9F97-BA00AFB9C59A}" type="presParOf" srcId="{FD0923A3-15BD-4665-931E-F714AB9A663D}" destId="{4CBCB8D7-5FFF-4B21-B1B4-A48DA3CBE201}" srcOrd="0" destOrd="0" presId="urn:microsoft.com/office/officeart/2005/8/layout/pList2"/>
    <dgm:cxn modelId="{B5E6DC07-B68A-4656-A3F3-F33FC8C0F930}" type="presParOf" srcId="{4CBCB8D7-5FFF-4B21-B1B4-A48DA3CBE201}" destId="{3DE43883-DFE1-49DC-97AC-791AB8B64CF8}" srcOrd="0" destOrd="0" presId="urn:microsoft.com/office/officeart/2005/8/layout/pList2"/>
    <dgm:cxn modelId="{9ACDBFE9-3E03-495F-8756-FE315CBDA5C6}" type="presParOf" srcId="{4CBCB8D7-5FFF-4B21-B1B4-A48DA3CBE201}" destId="{4FAD13AD-466B-4971-8E9C-F298843C21B1}" srcOrd="1" destOrd="0" presId="urn:microsoft.com/office/officeart/2005/8/layout/pList2"/>
    <dgm:cxn modelId="{C6965BD5-03EF-4EB0-8BB6-6D3A4C48D4D9}" type="presParOf" srcId="{4CBCB8D7-5FFF-4B21-B1B4-A48DA3CBE201}" destId="{E4B89D8D-E045-4057-AAD4-0FB5D0920BED}" srcOrd="2" destOrd="0" presId="urn:microsoft.com/office/officeart/2005/8/layout/pList2"/>
    <dgm:cxn modelId="{957F588F-DA71-4AB0-B2F1-03AD398E12AF}" type="presParOf" srcId="{FD0923A3-15BD-4665-931E-F714AB9A663D}" destId="{4CEA1552-8B0F-4C32-A22D-FC83AF286769}" srcOrd="1" destOrd="0" presId="urn:microsoft.com/office/officeart/2005/8/layout/pList2"/>
    <dgm:cxn modelId="{745761D9-7625-44A3-844D-D05BD1FEDD81}" type="presParOf" srcId="{FD0923A3-15BD-4665-931E-F714AB9A663D}" destId="{9F3E2229-2433-41D5-A7DF-86FF834B92F1}" srcOrd="2" destOrd="0" presId="urn:microsoft.com/office/officeart/2005/8/layout/pList2"/>
    <dgm:cxn modelId="{7D39E8F3-189F-462F-AE82-01268881E526}" type="presParOf" srcId="{9F3E2229-2433-41D5-A7DF-86FF834B92F1}" destId="{8753B86A-5DD3-4C88-9721-7142B16A549D}" srcOrd="0" destOrd="0" presId="urn:microsoft.com/office/officeart/2005/8/layout/pList2"/>
    <dgm:cxn modelId="{0D64FA1D-5E9E-47AA-B63F-8E3866901A3F}" type="presParOf" srcId="{9F3E2229-2433-41D5-A7DF-86FF834B92F1}" destId="{D7BC20FB-1E2A-40B8-85B8-D27DC3BB2BCA}" srcOrd="1" destOrd="0" presId="urn:microsoft.com/office/officeart/2005/8/layout/pList2"/>
    <dgm:cxn modelId="{6794E543-1381-4A3B-8830-4612FF459EED}" type="presParOf" srcId="{9F3E2229-2433-41D5-A7DF-86FF834B92F1}" destId="{8416C848-079E-49A4-8D4F-EF4F7C0E60D2}" srcOrd="2" destOrd="0" presId="urn:microsoft.com/office/officeart/2005/8/layout/pList2"/>
    <dgm:cxn modelId="{8F9120E0-AEEE-4747-8114-08D3309833F8}" type="presParOf" srcId="{FD0923A3-15BD-4665-931E-F714AB9A663D}" destId="{9E1C91A5-A30D-4760-A22A-B0B37E082437}" srcOrd="3" destOrd="0" presId="urn:microsoft.com/office/officeart/2005/8/layout/pList2"/>
    <dgm:cxn modelId="{5F4C280A-8626-4260-9BBD-FE7D2EBD09A4}" type="presParOf" srcId="{FD0923A3-15BD-4665-931E-F714AB9A663D}" destId="{EC8EB9BD-1AC3-4E24-AE67-D9643E17874A}" srcOrd="4" destOrd="0" presId="urn:microsoft.com/office/officeart/2005/8/layout/pList2"/>
    <dgm:cxn modelId="{5C6EC0D2-97B9-4FE0-A587-2148C362A80F}" type="presParOf" srcId="{EC8EB9BD-1AC3-4E24-AE67-D9643E17874A}" destId="{A6754DEA-864B-48E8-A0FD-F263F86D886C}" srcOrd="0" destOrd="0" presId="urn:microsoft.com/office/officeart/2005/8/layout/pList2"/>
    <dgm:cxn modelId="{F9506086-5457-4C2D-B574-589332F1E23C}" type="presParOf" srcId="{EC8EB9BD-1AC3-4E24-AE67-D9643E17874A}" destId="{2D0E670A-2247-486F-9DA1-86E42E8324CF}" srcOrd="1" destOrd="0" presId="urn:microsoft.com/office/officeart/2005/8/layout/pList2"/>
    <dgm:cxn modelId="{6E939489-21BF-4250-A678-87015874E93E}" type="presParOf" srcId="{EC8EB9BD-1AC3-4E24-AE67-D9643E17874A}" destId="{29C68A88-40A0-4F52-A60A-4D7021B40AB8}" srcOrd="2" destOrd="0" presId="urn:microsoft.com/office/officeart/2005/8/layout/pList2"/>
    <dgm:cxn modelId="{E4CAC1E1-25B3-4606-8D39-A590E92F595B}" type="presParOf" srcId="{FD0923A3-15BD-4665-931E-F714AB9A663D}" destId="{B1B234F7-443F-4EC5-A04B-2CB36B22C57F}" srcOrd="5" destOrd="0" presId="urn:microsoft.com/office/officeart/2005/8/layout/pList2"/>
    <dgm:cxn modelId="{0E31F1E9-7981-4AD2-AF71-BACF758100EA}" type="presParOf" srcId="{FD0923A3-15BD-4665-931E-F714AB9A663D}" destId="{59F83CAE-42DD-4273-8F1F-00D2834922BE}" srcOrd="6" destOrd="0" presId="urn:microsoft.com/office/officeart/2005/8/layout/pList2"/>
    <dgm:cxn modelId="{386AB8FE-E504-4ACB-9EC9-295C0532A79B}" type="presParOf" srcId="{59F83CAE-42DD-4273-8F1F-00D2834922BE}" destId="{C99B8134-7861-407E-AB78-A12022746F4C}" srcOrd="0" destOrd="0" presId="urn:microsoft.com/office/officeart/2005/8/layout/pList2"/>
    <dgm:cxn modelId="{038956A6-8026-4D82-B420-56FF732541D9}" type="presParOf" srcId="{59F83CAE-42DD-4273-8F1F-00D2834922BE}" destId="{215FB545-8AB8-44C4-B81C-A2BC3CF06325}" srcOrd="1" destOrd="0" presId="urn:microsoft.com/office/officeart/2005/8/layout/pList2"/>
    <dgm:cxn modelId="{FB070EBE-B770-4173-B092-4A98118EEF06}" type="presParOf" srcId="{59F83CAE-42DD-4273-8F1F-00D2834922BE}" destId="{14699988-B81A-4E88-BF9E-2409BC81FF5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6D197-9FBD-4A7B-B407-4E73ABA83513}">
      <dsp:nvSpPr>
        <dsp:cNvPr id="0" name=""/>
        <dsp:cNvSpPr/>
      </dsp:nvSpPr>
      <dsp:spPr>
        <a:xfrm>
          <a:off x="0" y="0"/>
          <a:ext cx="8229600" cy="127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1. To demonstrate the critical nature of geospatial and surveying information and services and the development and maintenance of these services in the Pacific region; </a:t>
          </a:r>
          <a:endParaRPr lang="en-AU" sz="2100" kern="1200" dirty="0"/>
        </a:p>
      </dsp:txBody>
      <dsp:txXfrm>
        <a:off x="1773674" y="0"/>
        <a:ext cx="6455925" cy="1277547"/>
      </dsp:txXfrm>
    </dsp:sp>
    <dsp:sp modelId="{20EE3D31-E4C3-4B31-96A2-DDFF6B22FBED}">
      <dsp:nvSpPr>
        <dsp:cNvPr id="0" name=""/>
        <dsp:cNvSpPr/>
      </dsp:nvSpPr>
      <dsp:spPr>
        <a:xfrm>
          <a:off x="127754" y="127754"/>
          <a:ext cx="1645920" cy="1022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3F634-AE90-4C24-A730-343792E21353}">
      <dsp:nvSpPr>
        <dsp:cNvPr id="0" name=""/>
        <dsp:cNvSpPr/>
      </dsp:nvSpPr>
      <dsp:spPr>
        <a:xfrm>
          <a:off x="0" y="1405302"/>
          <a:ext cx="8229600" cy="127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2. To articulate the collaborative aspirations of the region’s geospatial and surveying professionals in advancing capacity;</a:t>
          </a:r>
          <a:endParaRPr lang="en-AU" sz="2100" kern="1200" dirty="0"/>
        </a:p>
      </dsp:txBody>
      <dsp:txXfrm>
        <a:off x="1773674" y="1405302"/>
        <a:ext cx="6455925" cy="1277547"/>
      </dsp:txXfrm>
    </dsp:sp>
    <dsp:sp modelId="{AC1C08E1-A154-4F67-855A-59A85373895F}">
      <dsp:nvSpPr>
        <dsp:cNvPr id="0" name=""/>
        <dsp:cNvSpPr/>
      </dsp:nvSpPr>
      <dsp:spPr>
        <a:xfrm>
          <a:off x="127754" y="1533057"/>
          <a:ext cx="1645920" cy="1022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36916-06FD-482B-B984-DAC7E7A68641}">
      <dsp:nvSpPr>
        <dsp:cNvPr id="0" name=""/>
        <dsp:cNvSpPr/>
      </dsp:nvSpPr>
      <dsp:spPr>
        <a:xfrm>
          <a:off x="0" y="2810604"/>
          <a:ext cx="8229600" cy="127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3. To guide the development of sustainable geospatial and surveying information and services in Pacific Island  Countries and Territories, and;</a:t>
          </a:r>
        </a:p>
      </dsp:txBody>
      <dsp:txXfrm>
        <a:off x="1773674" y="2810604"/>
        <a:ext cx="6455925" cy="1277547"/>
      </dsp:txXfrm>
    </dsp:sp>
    <dsp:sp modelId="{9A535952-0669-4429-8658-C1094B618330}">
      <dsp:nvSpPr>
        <dsp:cNvPr id="0" name=""/>
        <dsp:cNvSpPr/>
      </dsp:nvSpPr>
      <dsp:spPr>
        <a:xfrm>
          <a:off x="127754" y="2938359"/>
          <a:ext cx="1645920" cy="1022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4EB16-280C-41E7-963C-3A17277779EE}">
      <dsp:nvSpPr>
        <dsp:cNvPr id="0" name=""/>
        <dsp:cNvSpPr/>
      </dsp:nvSpPr>
      <dsp:spPr>
        <a:xfrm>
          <a:off x="0" y="4215906"/>
          <a:ext cx="8229600" cy="1277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4. To serve as an entry point for engagement with internal and external partners.</a:t>
          </a:r>
          <a:endParaRPr lang="en-AU" sz="2100" kern="1200" dirty="0"/>
        </a:p>
      </dsp:txBody>
      <dsp:txXfrm>
        <a:off x="1773674" y="4215906"/>
        <a:ext cx="6455925" cy="1277547"/>
      </dsp:txXfrm>
    </dsp:sp>
    <dsp:sp modelId="{6D3A8EA3-0EBA-4260-83EA-DA9E0DA88553}">
      <dsp:nvSpPr>
        <dsp:cNvPr id="0" name=""/>
        <dsp:cNvSpPr/>
      </dsp:nvSpPr>
      <dsp:spPr>
        <a:xfrm>
          <a:off x="127754" y="4343661"/>
          <a:ext cx="1645920" cy="10220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B99E8-02C7-461F-AF0F-38AF952E486C}">
      <dsp:nvSpPr>
        <dsp:cNvPr id="0" name=""/>
        <dsp:cNvSpPr/>
      </dsp:nvSpPr>
      <dsp:spPr>
        <a:xfrm>
          <a:off x="0" y="0"/>
          <a:ext cx="8908610" cy="23256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89D8D-E045-4057-AAD4-0FB5D0920BED}">
      <dsp:nvSpPr>
        <dsp:cNvPr id="0" name=""/>
        <dsp:cNvSpPr/>
      </dsp:nvSpPr>
      <dsp:spPr>
        <a:xfrm>
          <a:off x="269711" y="310091"/>
          <a:ext cx="1946322" cy="1705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43883-DFE1-49DC-97AC-791AB8B64CF8}">
      <dsp:nvSpPr>
        <dsp:cNvPr id="0" name=""/>
        <dsp:cNvSpPr/>
      </dsp:nvSpPr>
      <dsp:spPr>
        <a:xfrm rot="10800000">
          <a:off x="269711" y="2325684"/>
          <a:ext cx="1946322" cy="28425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FFFF00"/>
              </a:solidFill>
            </a:rPr>
            <a:t>1. Leadership and Visibility</a:t>
          </a:r>
          <a:endParaRPr lang="en-AU" sz="18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0" kern="1200" dirty="0" smtClean="0"/>
            <a:t>The PGSC enables regional leadership, guidance and support for members to engage stakeholders and the community on geospatial and surveying activities.</a:t>
          </a:r>
          <a:endParaRPr lang="en-AU" sz="1400" b="0" kern="1200" dirty="0"/>
        </a:p>
      </dsp:txBody>
      <dsp:txXfrm rot="10800000">
        <a:off x="329567" y="2325684"/>
        <a:ext cx="1826610" cy="2782646"/>
      </dsp:txXfrm>
    </dsp:sp>
    <dsp:sp modelId="{8416C848-079E-49A4-8D4F-EF4F7C0E60D2}">
      <dsp:nvSpPr>
        <dsp:cNvPr id="0" name=""/>
        <dsp:cNvSpPr/>
      </dsp:nvSpPr>
      <dsp:spPr>
        <a:xfrm>
          <a:off x="2410666" y="310091"/>
          <a:ext cx="1946322" cy="1705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3B86A-5DD3-4C88-9721-7142B16A549D}">
      <dsp:nvSpPr>
        <dsp:cNvPr id="0" name=""/>
        <dsp:cNvSpPr/>
      </dsp:nvSpPr>
      <dsp:spPr>
        <a:xfrm rot="10800000">
          <a:off x="2410666" y="2325684"/>
          <a:ext cx="1946322" cy="28425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FFFF00"/>
              </a:solidFill>
            </a:rPr>
            <a:t>2. Standards and Technology</a:t>
          </a:r>
          <a:endParaRPr lang="en-AU" sz="18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0" kern="1200" dirty="0" smtClean="0"/>
            <a:t>Countries across the region adopt a modern Geodetic Reference Frame (GRF) and improved technology underpinning geospatial systems and applications.</a:t>
          </a:r>
          <a:endParaRPr lang="en-AU" sz="1400" b="0" kern="1200" dirty="0"/>
        </a:p>
      </dsp:txBody>
      <dsp:txXfrm rot="10800000">
        <a:off x="2470522" y="2325684"/>
        <a:ext cx="1826610" cy="2782646"/>
      </dsp:txXfrm>
    </dsp:sp>
    <dsp:sp modelId="{29C68A88-40A0-4F52-A60A-4D7021B40AB8}">
      <dsp:nvSpPr>
        <dsp:cNvPr id="0" name=""/>
        <dsp:cNvSpPr/>
      </dsp:nvSpPr>
      <dsp:spPr>
        <a:xfrm>
          <a:off x="4551621" y="310091"/>
          <a:ext cx="1946322" cy="1705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54DEA-864B-48E8-A0FD-F263F86D886C}">
      <dsp:nvSpPr>
        <dsp:cNvPr id="0" name=""/>
        <dsp:cNvSpPr/>
      </dsp:nvSpPr>
      <dsp:spPr>
        <a:xfrm rot="10800000">
          <a:off x="4551621" y="2325684"/>
          <a:ext cx="1946322" cy="28425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FFFF00"/>
              </a:solidFill>
            </a:rPr>
            <a:t>3. Sustainability</a:t>
          </a:r>
          <a:endParaRPr lang="en-AU" sz="18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0" kern="1200" dirty="0" smtClean="0"/>
            <a:t>Geospatial and surveying activities at the national and regional level are supported by a diverse and sustainable resource base.</a:t>
          </a:r>
          <a:r>
            <a:rPr lang="en-AU" sz="1400" kern="1200" dirty="0" smtClean="0"/>
            <a:t>	</a:t>
          </a:r>
          <a:endParaRPr lang="en-AU" sz="1400" kern="1200" dirty="0"/>
        </a:p>
      </dsp:txBody>
      <dsp:txXfrm rot="10800000">
        <a:off x="4611477" y="2325684"/>
        <a:ext cx="1826610" cy="2782646"/>
      </dsp:txXfrm>
    </dsp:sp>
    <dsp:sp modelId="{14699988-B81A-4E88-BF9E-2409BC81FF54}">
      <dsp:nvSpPr>
        <dsp:cNvPr id="0" name=""/>
        <dsp:cNvSpPr/>
      </dsp:nvSpPr>
      <dsp:spPr>
        <a:xfrm>
          <a:off x="6692575" y="310091"/>
          <a:ext cx="1946322" cy="1705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B8134-7861-407E-AB78-A12022746F4C}">
      <dsp:nvSpPr>
        <dsp:cNvPr id="0" name=""/>
        <dsp:cNvSpPr/>
      </dsp:nvSpPr>
      <dsp:spPr>
        <a:xfrm rot="10800000">
          <a:off x="6692575" y="2325684"/>
          <a:ext cx="1946322" cy="28425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solidFill>
                <a:srgbClr val="FFFF00"/>
              </a:solidFill>
            </a:rPr>
            <a:t>4. Capacity Building</a:t>
          </a:r>
          <a:endParaRPr lang="en-AU" sz="18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400" b="0" kern="1200" dirty="0" smtClean="0"/>
            <a:t>The geospatial and surveying community is self-reliant with a culture supportive of learning innovation and gender equity.</a:t>
          </a:r>
          <a:endParaRPr lang="en-AU" sz="1400" b="0" kern="1200" dirty="0"/>
        </a:p>
      </dsp:txBody>
      <dsp:txXfrm rot="10800000">
        <a:off x="6752431" y="2325684"/>
        <a:ext cx="1826610" cy="278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82C-4EB8-495B-9E54-9F728412F584}" type="datetimeFigureOut">
              <a:rPr lang="en-AU" smtClean="0"/>
              <a:t>28/11/2016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4113-5F7B-4E1A-A2C6-6CAD78D3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45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support of the Strategy…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D4113-5F7B-4E1A-A2C6-6CAD78D3DA5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67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2457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6295"/>
            <a:ext cx="8229600" cy="509145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3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039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178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0961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0178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70961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7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350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017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9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sd.spc.int/pgs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C-CPS-logo_26_stars-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869" y="403500"/>
            <a:ext cx="2146217" cy="87164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706348" y="320920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/>
              <a:t>The Pacific Geospatial and </a:t>
            </a:r>
            <a:br>
              <a:rPr lang="en-AU" b="1" dirty="0" smtClean="0"/>
            </a:br>
            <a:r>
              <a:rPr lang="en-AU" b="1" dirty="0" smtClean="0"/>
              <a:t>Surveying</a:t>
            </a:r>
            <a:r>
              <a:rPr lang="en-AU" b="1" dirty="0"/>
              <a:t> </a:t>
            </a:r>
            <a:r>
              <a:rPr lang="en-AU" b="1" dirty="0" smtClean="0"/>
              <a:t>Council Strategy </a:t>
            </a:r>
            <a:endParaRPr lang="en-AU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279133" y="5310024"/>
            <a:ext cx="6400800" cy="1512013"/>
          </a:xfrm>
        </p:spPr>
        <p:txBody>
          <a:bodyPr>
            <a:normAutofit/>
          </a:bodyPr>
          <a:lstStyle/>
          <a:p>
            <a:r>
              <a:rPr lang="en-AU" sz="2800" dirty="0" err="1" smtClean="0"/>
              <a:t>Paserio</a:t>
            </a:r>
            <a:r>
              <a:rPr lang="en-AU" sz="2800" dirty="0" smtClean="0"/>
              <a:t> Samisoni, PGSC Vice-Chair</a:t>
            </a:r>
          </a:p>
          <a:p>
            <a:r>
              <a:rPr lang="en-AU" sz="2800" dirty="0" smtClean="0"/>
              <a:t>29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3982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25"/>
            <a:ext cx="8229600" cy="1143000"/>
          </a:xfrm>
        </p:spPr>
        <p:txBody>
          <a:bodyPr/>
          <a:lstStyle/>
          <a:p>
            <a:pPr algn="l"/>
            <a:r>
              <a:rPr lang="en-AU" b="1" dirty="0" smtClean="0"/>
              <a:t>What comes next?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444" y="1447724"/>
            <a:ext cx="5793556" cy="54102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Complete baseline capacity assessments and country development plans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PGSC Working Groups to drive work on the 4 Goals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More regional training opportunities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PGSC Partnership desk to support and develop communications plan for the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Public and private sector partnerships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Continued implementation, monitoring, evaluation and learning…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24"/>
          <a:stretch/>
        </p:blipFill>
        <p:spPr>
          <a:xfrm>
            <a:off x="-2667" y="1493707"/>
            <a:ext cx="3434983" cy="22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Vinaka</a:t>
            </a:r>
            <a:r>
              <a:rPr lang="en-AU" dirty="0" smtClean="0"/>
              <a:t> </a:t>
            </a:r>
            <a:r>
              <a:rPr lang="en-AU" dirty="0" err="1" smtClean="0"/>
              <a:t>vakalevu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Many thanks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96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is the PGSC?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8143"/>
            <a:ext cx="4037742" cy="565292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Independent regional body advancing geospatial and surveying standards and capacity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/>
              <a:t>Established in the margins of the 2014 GIS/RS User </a:t>
            </a:r>
            <a:r>
              <a:rPr lang="en-AU" dirty="0" smtClean="0"/>
              <a:t>Conference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Governed by the PGSC Charter endorsed by 11 Pacific Island governments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Supported by PGSC Partnership Desk (SPC)</a:t>
            </a:r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For more info</a:t>
            </a:r>
            <a:r>
              <a:rPr lang="en-AU" sz="2600" dirty="0"/>
              <a:t>, visit: </a:t>
            </a:r>
            <a:r>
              <a:rPr lang="en-AU" sz="2600" dirty="0">
                <a:hlinkClick r:id="rId2"/>
              </a:rPr>
              <a:t>http://</a:t>
            </a:r>
            <a:r>
              <a:rPr lang="en-AU" sz="2600" dirty="0" smtClean="0">
                <a:hlinkClick r:id="rId2"/>
              </a:rPr>
              <a:t>gsd.spc.int/pgsc/</a:t>
            </a:r>
            <a:endParaRPr lang="en-AU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742" y="1068058"/>
            <a:ext cx="5106257" cy="182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743" y="2948230"/>
            <a:ext cx="5106257" cy="212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743" y="5129862"/>
            <a:ext cx="5116531" cy="16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PGSC Vision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296"/>
            <a:ext cx="8229600" cy="16822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AU" i="1" dirty="0" smtClean="0"/>
              <a:t>Sustainable </a:t>
            </a:r>
            <a:r>
              <a:rPr lang="en-AU" i="1" dirty="0"/>
              <a:t>development in the Pacific enabled by world class geospatial information and surveying </a:t>
            </a:r>
            <a:r>
              <a:rPr lang="en-AU" i="1" dirty="0" smtClean="0"/>
              <a:t>services.</a:t>
            </a:r>
            <a:endParaRPr lang="en-AU" i="1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93" y="3568189"/>
            <a:ext cx="3298755" cy="2935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412" y="3568189"/>
            <a:ext cx="3698692" cy="2966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37366"/>
            <a:ext cx="2383604" cy="29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PGSC Strategy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552" y="1836591"/>
            <a:ext cx="4669604" cy="392141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dirty="0" smtClean="0"/>
              <a:t>10-year regional plan for developing geospatial and surveying capacity</a:t>
            </a:r>
          </a:p>
          <a:p>
            <a:r>
              <a:rPr lang="en-AU" dirty="0" smtClean="0"/>
              <a:t>Collaborative process</a:t>
            </a:r>
          </a:p>
          <a:p>
            <a:r>
              <a:rPr lang="en-AU" dirty="0" smtClean="0"/>
              <a:t>Member ownership</a:t>
            </a:r>
          </a:p>
          <a:p>
            <a:endParaRPr lang="en-A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45" y="1549730"/>
            <a:ext cx="3516959" cy="46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2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Purpose</a:t>
            </a:r>
            <a:endParaRPr lang="en-AU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7858670"/>
              </p:ext>
            </p:extLst>
          </p:nvPr>
        </p:nvGraphicFramePr>
        <p:xfrm>
          <a:off x="457200" y="1202076"/>
          <a:ext cx="8229600" cy="549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8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PGSC  Strategy Goals</a:t>
            </a:r>
            <a:endParaRPr lang="en-AU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3379460"/>
              </p:ext>
            </p:extLst>
          </p:nvPr>
        </p:nvGraphicFramePr>
        <p:xfrm>
          <a:off x="135802" y="1396999"/>
          <a:ext cx="8908610" cy="51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07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Endorsement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0" y="1636296"/>
            <a:ext cx="4320290" cy="261720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Members endorsed the strategy on 25 Nov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800" dirty="0" smtClean="0"/>
              <a:t>Plan to publish and launch by 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quarter 2017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710" y="4232953"/>
            <a:ext cx="4166178" cy="2345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3"/>
          <a:stretch/>
        </p:blipFill>
        <p:spPr bwMode="auto">
          <a:xfrm>
            <a:off x="4766350" y="1795409"/>
            <a:ext cx="4264633" cy="460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8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is already happening?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5457"/>
            <a:ext cx="5072202" cy="538229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b="1" dirty="0" smtClean="0"/>
              <a:t>May 2016-</a:t>
            </a:r>
            <a:r>
              <a:rPr lang="en-AU" dirty="0" smtClean="0"/>
              <a:t> PGSC mentioned in FIG Christchurch Declaration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b="1" dirty="0" smtClean="0"/>
              <a:t>Aug 2016- </a:t>
            </a:r>
            <a:r>
              <a:rPr lang="en-AU" dirty="0" smtClean="0"/>
              <a:t>Baseline capacity assessments begun</a:t>
            </a:r>
            <a:endParaRPr lang="en-AU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b="1" dirty="0" smtClean="0"/>
              <a:t>Oct 2016- </a:t>
            </a:r>
            <a:r>
              <a:rPr lang="en-AU" dirty="0" smtClean="0"/>
              <a:t>PGSC represented and support for PGSC recommended at UN-GGIM AP Plenary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b="1" dirty="0" smtClean="0"/>
              <a:t>Nov 2016- </a:t>
            </a:r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PGSC hosted workshop on Vertical </a:t>
            </a:r>
            <a:r>
              <a:rPr lang="en-AU" dirty="0" err="1" smtClean="0"/>
              <a:t>Datums</a:t>
            </a:r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202" y="1245868"/>
            <a:ext cx="4037845" cy="2487228"/>
          </a:xfrm>
          <a:prstGeom prst="rect">
            <a:avLst/>
          </a:prstGeom>
        </p:spPr>
      </p:pic>
      <p:pic>
        <p:nvPicPr>
          <p:cNvPr id="7" name="Picture 5" descr="C:\Users\Owner\Pictures\UN GGIM AP\IMG_20161017_143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02" y="3784350"/>
            <a:ext cx="4037845" cy="30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4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457"/>
            <a:ext cx="6704091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Many thanks for the support to date!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52" y="2518451"/>
            <a:ext cx="2643466" cy="1186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274" y="2297495"/>
            <a:ext cx="1990060" cy="1525713"/>
          </a:xfrm>
          <a:prstGeom prst="rect">
            <a:avLst/>
          </a:prstGeom>
        </p:spPr>
      </p:pic>
      <p:pic>
        <p:nvPicPr>
          <p:cNvPr id="2051" name="Picture 12" descr="Image result for MFAT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590" y="2407942"/>
            <a:ext cx="1806006" cy="13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" descr="Image result for Land Information New Zealan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216"/>
          <a:stretch>
            <a:fillRect/>
          </a:stretch>
        </p:blipFill>
        <p:spPr bwMode="auto">
          <a:xfrm>
            <a:off x="3215370" y="4339057"/>
            <a:ext cx="3244882" cy="10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1" descr="Image result for FIG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867" y="2434268"/>
            <a:ext cx="1349643" cy="13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88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293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AU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0499"/>
            <a:ext cx="3215370" cy="1677299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563" y="3920499"/>
            <a:ext cx="2519437" cy="15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811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418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The Pacific Geospatial and  Surveying Council Strategy </vt:lpstr>
      <vt:lpstr>What is the PGSC?</vt:lpstr>
      <vt:lpstr>PGSC Vision</vt:lpstr>
      <vt:lpstr>PGSC Strategy</vt:lpstr>
      <vt:lpstr>Purpose</vt:lpstr>
      <vt:lpstr>PGSC  Strategy Goals</vt:lpstr>
      <vt:lpstr>Endorsement</vt:lpstr>
      <vt:lpstr>What is already happening?</vt:lpstr>
      <vt:lpstr>Many thanks for the support to date!</vt:lpstr>
      <vt:lpstr>What comes next?</vt:lpstr>
      <vt:lpstr>Vinaka vakalevu Many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SPC132105</dc:creator>
  <cp:lastModifiedBy>Molly Powers-Tora</cp:lastModifiedBy>
  <cp:revision>184</cp:revision>
  <dcterms:created xsi:type="dcterms:W3CDTF">2015-09-02T21:58:17Z</dcterms:created>
  <dcterms:modified xsi:type="dcterms:W3CDTF">2016-11-28T01:34:44Z</dcterms:modified>
</cp:coreProperties>
</file>